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0"/>
  </p:notesMasterIdLst>
  <p:sldIdLst>
    <p:sldId id="286" r:id="rId2"/>
    <p:sldId id="350" r:id="rId3"/>
    <p:sldId id="256" r:id="rId4"/>
    <p:sldId id="257" r:id="rId5"/>
    <p:sldId id="258" r:id="rId6"/>
    <p:sldId id="287" r:id="rId7"/>
    <p:sldId id="266" r:id="rId8"/>
    <p:sldId id="270" r:id="rId9"/>
    <p:sldId id="288" r:id="rId10"/>
    <p:sldId id="289" r:id="rId11"/>
    <p:sldId id="290" r:id="rId12"/>
    <p:sldId id="291" r:id="rId13"/>
    <p:sldId id="292" r:id="rId14"/>
    <p:sldId id="322" r:id="rId15"/>
    <p:sldId id="323" r:id="rId16"/>
    <p:sldId id="325" r:id="rId17"/>
    <p:sldId id="269" r:id="rId18"/>
    <p:sldId id="342" r:id="rId19"/>
    <p:sldId id="271" r:id="rId20"/>
    <p:sldId id="343" r:id="rId21"/>
    <p:sldId id="344" r:id="rId22"/>
    <p:sldId id="345" r:id="rId23"/>
    <p:sldId id="346" r:id="rId24"/>
    <p:sldId id="347" r:id="rId25"/>
    <p:sldId id="348" r:id="rId26"/>
    <p:sldId id="276" r:id="rId27"/>
    <p:sldId id="277" r:id="rId28"/>
    <p:sldId id="285" r:id="rId29"/>
  </p:sldIdLst>
  <p:sldSz cx="11522075" cy="6480175"/>
  <p:notesSz cx="6858000" cy="9144000"/>
  <p:embeddedFontLst>
    <p:embeddedFont>
      <p:font typeface="微软雅黑" pitchFamily="34" charset="-122"/>
      <p:regular r:id="rId31"/>
      <p:bold r:id="rId32"/>
    </p:embeddedFont>
    <p:embeddedFont>
      <p:font typeface="Impact" pitchFamily="34" charset="0"/>
      <p:regular r:id="rId33"/>
    </p:embeddedFont>
    <p:embeddedFont>
      <p:font typeface="仿宋" pitchFamily="49" charset="-122"/>
      <p:regular r:id="rId34"/>
    </p:embeddedFont>
    <p:embeddedFont>
      <p:font typeface="Calibri" pitchFamily="34" charset="0"/>
      <p:regular r:id="rId35"/>
      <p:bold r:id="rId36"/>
      <p:italic r:id="rId37"/>
      <p:boldItalic r:id="rId38"/>
    </p:embeddedFont>
    <p:embeddedFont>
      <p:font typeface="楷体" pitchFamily="49" charset="-122"/>
      <p:regular r:id="rId39"/>
    </p:embeddedFont>
  </p:embeddedFontLst>
  <p:custDataLst>
    <p:tags r:id="rId40"/>
  </p:custDataLst>
  <p:defaultTextStyle>
    <a:defPPr>
      <a:defRPr lang="zh-CN"/>
    </a:defPPr>
    <a:lvl1pPr marL="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060">
          <p15:clr>
            <a:srgbClr val="A4A3A4"/>
          </p15:clr>
        </p15:guide>
        <p15:guide id="2" pos="36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615B"/>
    <a:srgbClr val="01AC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20" autoAdjust="0"/>
  </p:normalViewPr>
  <p:slideViewPr>
    <p:cSldViewPr>
      <p:cViewPr varScale="1">
        <p:scale>
          <a:sx n="89" d="100"/>
          <a:sy n="89" d="100"/>
        </p:scale>
        <p:origin x="-774" y="-108"/>
      </p:cViewPr>
      <p:guideLst>
        <p:guide orient="horz" pos="2060"/>
        <p:guide pos="36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CC1BF0-7508-45EC-B055-BA64DE10FD25}" type="datetimeFigureOut">
              <a:rPr lang="zh-CN" altLang="en-US" smtClean="0"/>
              <a:pPr/>
              <a:t>2019/6/26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983A54-AF76-4553-9141-0FDD09D2185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1269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83A54-AF76-4553-9141-0FDD09D21850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87"/>
          <a:stretch>
            <a:fillRect/>
          </a:stretch>
        </p:blipFill>
        <p:spPr bwMode="auto">
          <a:xfrm>
            <a:off x="-22968" y="0"/>
            <a:ext cx="11545042" cy="6491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45"/>
          <p:cNvGrpSpPr/>
          <p:nvPr/>
        </p:nvGrpSpPr>
        <p:grpSpPr>
          <a:xfrm>
            <a:off x="1537387" y="1912393"/>
            <a:ext cx="3233607" cy="2336013"/>
            <a:chOff x="2701748" y="2032808"/>
            <a:chExt cx="3421618" cy="2472214"/>
          </a:xfrm>
        </p:grpSpPr>
        <p:grpSp>
          <p:nvGrpSpPr>
            <p:cNvPr id="3" name="组合 37"/>
            <p:cNvGrpSpPr/>
            <p:nvPr/>
          </p:nvGrpSpPr>
          <p:grpSpPr>
            <a:xfrm>
              <a:off x="2701748" y="2032808"/>
              <a:ext cx="3421618" cy="2472214"/>
              <a:chOff x="4632148" y="1466751"/>
              <a:chExt cx="3421618" cy="2472214"/>
            </a:xfrm>
          </p:grpSpPr>
          <p:sp>
            <p:nvSpPr>
              <p:cNvPr id="22" name="任意多边形 21"/>
              <p:cNvSpPr/>
              <p:nvPr/>
            </p:nvSpPr>
            <p:spPr>
              <a:xfrm rot="2700000">
                <a:off x="5581552" y="1466751"/>
                <a:ext cx="2472214" cy="2472214"/>
              </a:xfrm>
              <a:custGeom>
                <a:avLst/>
                <a:gdLst>
                  <a:gd name="connsiteX0" fmla="*/ 0 w 3442448"/>
                  <a:gd name="connsiteY0" fmla="*/ 0 h 3442449"/>
                  <a:gd name="connsiteX1" fmla="*/ 1711713 w 3442448"/>
                  <a:gd name="connsiteY1" fmla="*/ 0 h 3442449"/>
                  <a:gd name="connsiteX2" fmla="*/ 1711713 w 3442448"/>
                  <a:gd name="connsiteY2" fmla="*/ 199863 h 3442449"/>
                  <a:gd name="connsiteX3" fmla="*/ 180843 w 3442448"/>
                  <a:gd name="connsiteY3" fmla="*/ 199863 h 3442449"/>
                  <a:gd name="connsiteX4" fmla="*/ 180843 w 3442448"/>
                  <a:gd name="connsiteY4" fmla="*/ 3242585 h 3442449"/>
                  <a:gd name="connsiteX5" fmla="*/ 3261601 w 3442448"/>
                  <a:gd name="connsiteY5" fmla="*/ 3242585 h 3442449"/>
                  <a:gd name="connsiteX6" fmla="*/ 3261601 w 3442448"/>
                  <a:gd name="connsiteY6" fmla="*/ 1711715 h 3442449"/>
                  <a:gd name="connsiteX7" fmla="*/ 3442448 w 3442448"/>
                  <a:gd name="connsiteY7" fmla="*/ 1711715 h 3442449"/>
                  <a:gd name="connsiteX8" fmla="*/ 3442448 w 3442448"/>
                  <a:gd name="connsiteY8" fmla="*/ 3442449 h 3442449"/>
                  <a:gd name="connsiteX9" fmla="*/ 0 w 3442448"/>
                  <a:gd name="connsiteY9" fmla="*/ 3442448 h 3442449"/>
                  <a:gd name="connsiteX10" fmla="*/ 0 w 3442448"/>
                  <a:gd name="connsiteY10" fmla="*/ 0 h 3442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42448" h="3442449">
                    <a:moveTo>
                      <a:pt x="0" y="0"/>
                    </a:moveTo>
                    <a:lnTo>
                      <a:pt x="1711713" y="0"/>
                    </a:lnTo>
                    <a:lnTo>
                      <a:pt x="1711713" y="199863"/>
                    </a:lnTo>
                    <a:lnTo>
                      <a:pt x="180843" y="199863"/>
                    </a:lnTo>
                    <a:lnTo>
                      <a:pt x="180843" y="3242585"/>
                    </a:lnTo>
                    <a:lnTo>
                      <a:pt x="3261601" y="3242585"/>
                    </a:lnTo>
                    <a:lnTo>
                      <a:pt x="3261601" y="1711715"/>
                    </a:lnTo>
                    <a:lnTo>
                      <a:pt x="3442448" y="1711715"/>
                    </a:lnTo>
                    <a:lnTo>
                      <a:pt x="3442448" y="3442449"/>
                    </a:lnTo>
                    <a:lnTo>
                      <a:pt x="0" y="3442448"/>
                    </a:lnTo>
                    <a:lnTo>
                      <a:pt x="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任意多边形 32"/>
              <p:cNvSpPr/>
              <p:nvPr/>
            </p:nvSpPr>
            <p:spPr>
              <a:xfrm rot="2700000">
                <a:off x="4632148" y="2265469"/>
                <a:ext cx="874782" cy="874781"/>
              </a:xfrm>
              <a:custGeom>
                <a:avLst/>
                <a:gdLst>
                  <a:gd name="connsiteX0" fmla="*/ 0 w 874782"/>
                  <a:gd name="connsiteY0" fmla="*/ 0 h 874781"/>
                  <a:gd name="connsiteX1" fmla="*/ 237713 w 874782"/>
                  <a:gd name="connsiteY1" fmla="*/ 0 h 874781"/>
                  <a:gd name="connsiteX2" fmla="*/ 237713 w 874782"/>
                  <a:gd name="connsiteY2" fmla="*/ 50788 h 874781"/>
                  <a:gd name="connsiteX3" fmla="*/ 45955 w 874782"/>
                  <a:gd name="connsiteY3" fmla="*/ 50788 h 874781"/>
                  <a:gd name="connsiteX4" fmla="*/ 45955 w 874782"/>
                  <a:gd name="connsiteY4" fmla="*/ 823993 h 874781"/>
                  <a:gd name="connsiteX5" fmla="*/ 828826 w 874782"/>
                  <a:gd name="connsiteY5" fmla="*/ 823993 h 874781"/>
                  <a:gd name="connsiteX6" fmla="*/ 828826 w 874782"/>
                  <a:gd name="connsiteY6" fmla="*/ 637070 h 874781"/>
                  <a:gd name="connsiteX7" fmla="*/ 874782 w 874782"/>
                  <a:gd name="connsiteY7" fmla="*/ 637070 h 874781"/>
                  <a:gd name="connsiteX8" fmla="*/ 874782 w 874782"/>
                  <a:gd name="connsiteY8" fmla="*/ 874781 h 874781"/>
                  <a:gd name="connsiteX9" fmla="*/ 0 w 874782"/>
                  <a:gd name="connsiteY9" fmla="*/ 874781 h 874781"/>
                  <a:gd name="connsiteX10" fmla="*/ 0 w 874782"/>
                  <a:gd name="connsiteY10" fmla="*/ 0 h 874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74782" h="874781">
                    <a:moveTo>
                      <a:pt x="0" y="0"/>
                    </a:moveTo>
                    <a:lnTo>
                      <a:pt x="237713" y="0"/>
                    </a:lnTo>
                    <a:lnTo>
                      <a:pt x="237713" y="50788"/>
                    </a:lnTo>
                    <a:lnTo>
                      <a:pt x="45955" y="50788"/>
                    </a:lnTo>
                    <a:lnTo>
                      <a:pt x="45955" y="823993"/>
                    </a:lnTo>
                    <a:lnTo>
                      <a:pt x="828826" y="823993"/>
                    </a:lnTo>
                    <a:lnTo>
                      <a:pt x="828826" y="637070"/>
                    </a:lnTo>
                    <a:lnTo>
                      <a:pt x="874782" y="637070"/>
                    </a:lnTo>
                    <a:lnTo>
                      <a:pt x="874782" y="874781"/>
                    </a:lnTo>
                    <a:lnTo>
                      <a:pt x="0" y="874781"/>
                    </a:lnTo>
                    <a:lnTo>
                      <a:pt x="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41" name="等腰三角形 40"/>
            <p:cNvSpPr/>
            <p:nvPr/>
          </p:nvSpPr>
          <p:spPr>
            <a:xfrm rot="5400000">
              <a:off x="4209568" y="2956857"/>
              <a:ext cx="725714" cy="624116"/>
            </a:xfrm>
            <a:prstGeom prst="triangle">
              <a:avLst/>
            </a:prstGeom>
            <a:solidFill>
              <a:srgbClr val="A9BC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4975219" y="2668583"/>
            <a:ext cx="4286280" cy="6720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86411" tIns="43205" rIns="86411" bIns="43205" rtlCol="0">
            <a:spAutoFit/>
          </a:bodyPr>
          <a:lstStyle/>
          <a:p>
            <a:r>
              <a:rPr lang="en-US" altLang="zh-CN" sz="3800" dirty="0" smtClean="0">
                <a:solidFill>
                  <a:schemeClr val="bg1"/>
                </a:solidFill>
                <a:cs typeface="+mn-ea"/>
                <a:sym typeface="+mn-lt"/>
              </a:rPr>
              <a:t>NBA</a:t>
            </a:r>
            <a:r>
              <a:rPr lang="zh-CN" altLang="en-US" sz="3800" dirty="0" smtClean="0">
                <a:solidFill>
                  <a:schemeClr val="bg1"/>
                </a:solidFill>
                <a:cs typeface="+mn-ea"/>
                <a:sym typeface="+mn-lt"/>
              </a:rPr>
              <a:t>球星交易系统</a:t>
            </a:r>
            <a:endParaRPr lang="zh-CN" altLang="en-US" sz="3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727397" y="1380228"/>
            <a:ext cx="5819986" cy="10740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86411" tIns="43205" rIns="86411" bIns="43205" rtlCol="0">
            <a:spAutoFit/>
          </a:bodyPr>
          <a:lstStyle/>
          <a:p>
            <a:r>
              <a:rPr lang="zh-CN" altLang="en-US" sz="6200" dirty="0" smtClean="0">
                <a:solidFill>
                  <a:schemeClr val="bg1"/>
                </a:solidFill>
                <a:cs typeface="+mn-ea"/>
                <a:sym typeface="+mn-lt"/>
              </a:rPr>
              <a:t>数据库课设答辩</a:t>
            </a:r>
            <a:endParaRPr lang="zh-CN" altLang="en-US" sz="6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5" name="等腰三角形 44"/>
          <p:cNvSpPr/>
          <p:nvPr/>
        </p:nvSpPr>
        <p:spPr>
          <a:xfrm rot="6687977">
            <a:off x="9721240" y="2644546"/>
            <a:ext cx="652286" cy="417663"/>
          </a:xfrm>
          <a:prstGeom prst="triangle">
            <a:avLst>
              <a:gd name="adj" fmla="val 24816"/>
            </a:avLst>
          </a:prstGeom>
          <a:solidFill>
            <a:srgbClr val="667577"/>
          </a:solidFill>
          <a:ln>
            <a:solidFill>
              <a:srgbClr val="6675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等腰三角形 47"/>
          <p:cNvSpPr/>
          <p:nvPr/>
        </p:nvSpPr>
        <p:spPr>
          <a:xfrm rot="2734338">
            <a:off x="10102916" y="1491902"/>
            <a:ext cx="246235" cy="136857"/>
          </a:xfrm>
          <a:prstGeom prst="triangle">
            <a:avLst>
              <a:gd name="adj" fmla="val 24816"/>
            </a:avLst>
          </a:prstGeom>
          <a:solidFill>
            <a:srgbClr val="6A6E70"/>
          </a:solidFill>
          <a:ln>
            <a:solidFill>
              <a:srgbClr val="6A6E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等腰三角形 48"/>
          <p:cNvSpPr/>
          <p:nvPr/>
        </p:nvSpPr>
        <p:spPr>
          <a:xfrm rot="937855">
            <a:off x="10385147" y="3779430"/>
            <a:ext cx="280664" cy="216986"/>
          </a:xfrm>
          <a:prstGeom prst="triangle">
            <a:avLst>
              <a:gd name="adj" fmla="val 46457"/>
            </a:avLst>
          </a:prstGeom>
          <a:solidFill>
            <a:srgbClr val="F9FF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组合 4"/>
          <p:cNvGrpSpPr/>
          <p:nvPr/>
        </p:nvGrpSpPr>
        <p:grpSpPr>
          <a:xfrm>
            <a:off x="4869063" y="5614184"/>
            <a:ext cx="1815849" cy="312474"/>
            <a:chOff x="5332043" y="5941517"/>
            <a:chExt cx="1921427" cy="330693"/>
          </a:xfrm>
        </p:grpSpPr>
        <p:sp>
          <p:nvSpPr>
            <p:cNvPr id="51" name="流程图: 终止 50"/>
            <p:cNvSpPr/>
            <p:nvPr/>
          </p:nvSpPr>
          <p:spPr>
            <a:xfrm>
              <a:off x="5332043" y="5941517"/>
              <a:ext cx="1921427" cy="330693"/>
            </a:xfrm>
            <a:prstGeom prst="flowChartTerminator">
              <a:avLst/>
            </a:prstGeom>
            <a:solidFill>
              <a:schemeClr val="bg2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 flipH="1" flipV="1">
              <a:off x="5410812" y="5987249"/>
              <a:ext cx="239228" cy="2392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 flipH="1" flipV="1">
              <a:off x="5713915" y="5987249"/>
              <a:ext cx="239228" cy="23922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 flipH="1" flipV="1">
              <a:off x="6013127" y="5987249"/>
              <a:ext cx="239228" cy="239228"/>
            </a:xfrm>
            <a:prstGeom prst="ellipse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 flipH="1" flipV="1">
              <a:off x="6315560" y="5987249"/>
              <a:ext cx="239228" cy="239228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 flipH="1" flipV="1">
              <a:off x="6624480" y="5987249"/>
              <a:ext cx="239228" cy="239228"/>
            </a:xfrm>
            <a:prstGeom prst="ellipse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 flipH="1" flipV="1">
              <a:off x="6933400" y="5987249"/>
              <a:ext cx="239228" cy="239228"/>
            </a:xfrm>
            <a:prstGeom prst="ellipse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3" name="等腰三角形 22"/>
          <p:cNvSpPr/>
          <p:nvPr/>
        </p:nvSpPr>
        <p:spPr>
          <a:xfrm rot="6687977" flipH="1">
            <a:off x="8704617" y="3917557"/>
            <a:ext cx="183405" cy="356218"/>
          </a:xfrm>
          <a:prstGeom prst="triangle">
            <a:avLst>
              <a:gd name="adj" fmla="val 24816"/>
            </a:avLst>
          </a:prstGeom>
          <a:solidFill>
            <a:srgbClr val="667577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等腰三角形 23"/>
          <p:cNvSpPr/>
          <p:nvPr/>
        </p:nvSpPr>
        <p:spPr>
          <a:xfrm rot="937855" flipV="1">
            <a:off x="9273700" y="3397294"/>
            <a:ext cx="164677" cy="206242"/>
          </a:xfrm>
          <a:prstGeom prst="triangle">
            <a:avLst>
              <a:gd name="adj" fmla="val 46457"/>
            </a:avLst>
          </a:prstGeom>
          <a:solidFill>
            <a:srgbClr val="F9FF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等腰三角形 24"/>
          <p:cNvSpPr/>
          <p:nvPr/>
        </p:nvSpPr>
        <p:spPr>
          <a:xfrm rot="2734338">
            <a:off x="9033477" y="519768"/>
            <a:ext cx="316366" cy="300997"/>
          </a:xfrm>
          <a:prstGeom prst="triangle">
            <a:avLst>
              <a:gd name="adj" fmla="val 24816"/>
            </a:avLst>
          </a:prstGeom>
          <a:solidFill>
            <a:srgbClr val="6A6E7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等腰三角形 25"/>
          <p:cNvSpPr/>
          <p:nvPr/>
        </p:nvSpPr>
        <p:spPr>
          <a:xfrm rot="937855">
            <a:off x="9269192" y="5587569"/>
            <a:ext cx="137513" cy="437575"/>
          </a:xfrm>
          <a:prstGeom prst="triangle">
            <a:avLst>
              <a:gd name="adj" fmla="val 46457"/>
            </a:avLst>
          </a:prstGeom>
          <a:solidFill>
            <a:srgbClr val="F9FF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等腰三角形 26"/>
          <p:cNvSpPr/>
          <p:nvPr/>
        </p:nvSpPr>
        <p:spPr>
          <a:xfrm rot="937855" flipV="1">
            <a:off x="10250777" y="4872070"/>
            <a:ext cx="164677" cy="206242"/>
          </a:xfrm>
          <a:prstGeom prst="triangle">
            <a:avLst>
              <a:gd name="adj" fmla="val 46457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等腰三角形 27"/>
          <p:cNvSpPr/>
          <p:nvPr/>
        </p:nvSpPr>
        <p:spPr>
          <a:xfrm rot="937855">
            <a:off x="9137639" y="1809116"/>
            <a:ext cx="280664" cy="216986"/>
          </a:xfrm>
          <a:prstGeom prst="triangle">
            <a:avLst>
              <a:gd name="adj" fmla="val 46457"/>
            </a:avLst>
          </a:prstGeom>
          <a:solidFill>
            <a:srgbClr val="F9FF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等腰三角形 28"/>
          <p:cNvSpPr/>
          <p:nvPr/>
        </p:nvSpPr>
        <p:spPr>
          <a:xfrm rot="937855" flipV="1">
            <a:off x="8097147" y="777713"/>
            <a:ext cx="164677" cy="206242"/>
          </a:xfrm>
          <a:prstGeom prst="triangle">
            <a:avLst>
              <a:gd name="adj" fmla="val 46457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等腰三角形 29"/>
          <p:cNvSpPr/>
          <p:nvPr/>
        </p:nvSpPr>
        <p:spPr>
          <a:xfrm rot="937855">
            <a:off x="7699026" y="2217451"/>
            <a:ext cx="280664" cy="216986"/>
          </a:xfrm>
          <a:prstGeom prst="triangle">
            <a:avLst>
              <a:gd name="adj" fmla="val 46457"/>
            </a:avLst>
          </a:prstGeom>
          <a:solidFill>
            <a:srgbClr val="F9FF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等腰三角形 30"/>
          <p:cNvSpPr/>
          <p:nvPr/>
        </p:nvSpPr>
        <p:spPr>
          <a:xfrm rot="937855" flipV="1">
            <a:off x="7699724" y="4156451"/>
            <a:ext cx="164677" cy="206242"/>
          </a:xfrm>
          <a:prstGeom prst="triangle">
            <a:avLst>
              <a:gd name="adj" fmla="val 46457"/>
            </a:avLst>
          </a:prstGeom>
          <a:solidFill>
            <a:srgbClr val="F9FF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等腰三角形 31"/>
          <p:cNvSpPr/>
          <p:nvPr/>
        </p:nvSpPr>
        <p:spPr>
          <a:xfrm rot="937855">
            <a:off x="8808879" y="2404039"/>
            <a:ext cx="280664" cy="216986"/>
          </a:xfrm>
          <a:prstGeom prst="triangle">
            <a:avLst>
              <a:gd name="adj" fmla="val 46457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等腰三角形 33"/>
          <p:cNvSpPr/>
          <p:nvPr/>
        </p:nvSpPr>
        <p:spPr>
          <a:xfrm rot="937855" flipV="1">
            <a:off x="8678942" y="5151094"/>
            <a:ext cx="164677" cy="206242"/>
          </a:xfrm>
          <a:prstGeom prst="triangle">
            <a:avLst>
              <a:gd name="adj" fmla="val 46457"/>
            </a:avLst>
          </a:prstGeom>
          <a:solidFill>
            <a:srgbClr val="F9FF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411" tIns="43205" rIns="86411" bIns="43205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5" name="图片 34" descr="1.jpe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6393" y="2454269"/>
            <a:ext cx="1103302" cy="13573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6" name="文本框 41"/>
          <p:cNvSpPr txBox="1"/>
          <p:nvPr/>
        </p:nvSpPr>
        <p:spPr>
          <a:xfrm>
            <a:off x="8139049" y="3740153"/>
            <a:ext cx="3383026" cy="29803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86411" tIns="43205" rIns="86411" bIns="43205" rtlCol="0">
            <a:spAutoFit/>
          </a:bodyPr>
          <a:lstStyle/>
          <a:p>
            <a:pPr algn="ctr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70C0"/>
                </a:solidFill>
                <a:cs typeface="+mn-ea"/>
                <a:sym typeface="+mn-lt"/>
              </a:rPr>
              <a:t>姜萌</a:t>
            </a:r>
            <a:r>
              <a:rPr lang="en-US" altLang="zh-CN" sz="2000" b="1" dirty="0" smtClean="0">
                <a:solidFill>
                  <a:srgbClr val="0070C0"/>
                </a:solidFill>
                <a:cs typeface="+mn-ea"/>
                <a:sym typeface="+mn-lt"/>
              </a:rPr>
              <a:t>      </a:t>
            </a:r>
            <a:r>
              <a:rPr lang="zh-CN" altLang="en-US" sz="2000" b="1" dirty="0" smtClean="0">
                <a:solidFill>
                  <a:srgbClr val="0070C0"/>
                </a:solidFill>
                <a:cs typeface="+mn-ea"/>
                <a:sym typeface="+mn-lt"/>
              </a:rPr>
              <a:t>学号</a:t>
            </a:r>
            <a:r>
              <a:rPr lang="en-US" altLang="zh-CN" sz="2000" b="1" dirty="0" smtClean="0">
                <a:solidFill>
                  <a:srgbClr val="0070C0"/>
                </a:solidFill>
                <a:cs typeface="+mn-ea"/>
                <a:sym typeface="+mn-lt"/>
              </a:rPr>
              <a:t>:19317224     </a:t>
            </a:r>
            <a:endParaRPr lang="zh-CN" altLang="en-US" sz="2000" b="1" dirty="0" smtClean="0">
              <a:solidFill>
                <a:srgbClr val="0070C0"/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70C0"/>
                </a:solidFill>
                <a:cs typeface="+mn-ea"/>
                <a:sym typeface="+mn-lt"/>
              </a:rPr>
              <a:t>王彤伟  学号</a:t>
            </a:r>
            <a:r>
              <a:rPr lang="en-US" altLang="zh-CN" sz="2000" b="1" dirty="0" smtClean="0">
                <a:solidFill>
                  <a:srgbClr val="0070C0"/>
                </a:solidFill>
                <a:cs typeface="+mn-ea"/>
                <a:sym typeface="+mn-lt"/>
              </a:rPr>
              <a:t>:19317204     </a:t>
            </a:r>
            <a:endParaRPr lang="zh-CN" altLang="en-US" sz="2000" b="1" dirty="0" smtClean="0">
              <a:solidFill>
                <a:srgbClr val="0070C0"/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70C0"/>
                </a:solidFill>
                <a:cs typeface="+mn-ea"/>
                <a:sym typeface="+mn-lt"/>
              </a:rPr>
              <a:t>李家齐  学号</a:t>
            </a:r>
            <a:r>
              <a:rPr lang="en-US" altLang="zh-CN" sz="2000" b="1" dirty="0" smtClean="0">
                <a:solidFill>
                  <a:srgbClr val="0070C0"/>
                </a:solidFill>
                <a:cs typeface="+mn-ea"/>
                <a:sym typeface="+mn-lt"/>
              </a:rPr>
              <a:t>:19317212     </a:t>
            </a:r>
            <a:endParaRPr lang="zh-CN" altLang="en-US" sz="2000" b="1" dirty="0" smtClean="0">
              <a:solidFill>
                <a:srgbClr val="0070C0"/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70C0"/>
                </a:solidFill>
                <a:cs typeface="+mn-ea"/>
                <a:sym typeface="+mn-lt"/>
              </a:rPr>
              <a:t>王嘉琪  学号</a:t>
            </a:r>
            <a:r>
              <a:rPr lang="en-US" altLang="zh-CN" sz="2000" b="1" dirty="0" smtClean="0">
                <a:solidFill>
                  <a:srgbClr val="0070C0"/>
                </a:solidFill>
                <a:cs typeface="+mn-ea"/>
                <a:sym typeface="+mn-lt"/>
              </a:rPr>
              <a:t>:19217103    </a:t>
            </a:r>
            <a:endParaRPr lang="zh-CN" altLang="en-US" sz="2000" b="1" dirty="0" smtClean="0">
              <a:solidFill>
                <a:srgbClr val="0070C0"/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70C0"/>
                </a:solidFill>
                <a:cs typeface="+mn-ea"/>
                <a:sym typeface="+mn-lt"/>
              </a:rPr>
              <a:t>潘毓雯</a:t>
            </a:r>
            <a:r>
              <a:rPr lang="en-US" altLang="zh-CN" sz="2000" b="1" dirty="0" smtClean="0">
                <a:solidFill>
                  <a:srgbClr val="0070C0"/>
                </a:solidFill>
                <a:cs typeface="+mn-ea"/>
                <a:sym typeface="+mn-lt"/>
              </a:rPr>
              <a:t>  </a:t>
            </a:r>
            <a:r>
              <a:rPr lang="zh-CN" altLang="en-US" sz="2000" b="1" dirty="0" smtClean="0">
                <a:solidFill>
                  <a:srgbClr val="0070C0"/>
                </a:solidFill>
                <a:cs typeface="+mn-ea"/>
                <a:sym typeface="+mn-lt"/>
              </a:rPr>
              <a:t>学号</a:t>
            </a:r>
            <a:r>
              <a:rPr lang="en-US" altLang="zh-CN" sz="2000" b="1" dirty="0" smtClean="0">
                <a:solidFill>
                  <a:srgbClr val="0070C0"/>
                </a:solidFill>
                <a:cs typeface="+mn-ea"/>
                <a:sym typeface="+mn-lt"/>
              </a:rPr>
              <a:t>:19217130     </a:t>
            </a:r>
            <a:endParaRPr lang="zh-CN" altLang="en-US" sz="2000" b="1" dirty="0" smtClean="0">
              <a:solidFill>
                <a:srgbClr val="0070C0"/>
              </a:solidFill>
              <a:cs typeface="+mn-ea"/>
              <a:sym typeface="+mn-lt"/>
            </a:endParaRPr>
          </a:p>
          <a:p>
            <a:endParaRPr lang="zh-CN" altLang="en-US" sz="38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 decel="10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6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8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8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6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8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8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8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45" grpId="0" animBg="1"/>
      <p:bldP spid="48" grpId="0" animBg="1"/>
      <p:bldP spid="49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4" grpId="0" animBg="1"/>
      <p:bldP spid="3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368549" y="414785"/>
            <a:ext cx="3610609" cy="623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r>
              <a:rPr lang="en-US" altLang="en-US" sz="3600" b="1" dirty="0" smtClean="0">
                <a:solidFill>
                  <a:srgbClr val="01ACBE"/>
                </a:solidFill>
                <a:ea typeface="微软雅黑" panose="020B0503020204020204" pitchFamily="34" charset="-122"/>
              </a:rPr>
              <a:t>2.1</a:t>
            </a:r>
            <a:r>
              <a:rPr altLang="en-US" sz="3600" b="1" dirty="0" smtClean="0">
                <a:solidFill>
                  <a:srgbClr val="01ACBE"/>
                </a:solidFill>
                <a:ea typeface="微软雅黑" panose="020B0503020204020204" pitchFamily="34" charset="-122"/>
              </a:rPr>
              <a:t>数据库关系表</a:t>
            </a:r>
            <a:endParaRPr lang="zh-CN" altLang="en-US" sz="3600" b="1" dirty="0" smtClean="0">
              <a:solidFill>
                <a:srgbClr val="01ACBE"/>
              </a:solidFill>
              <a:ea typeface="微软雅黑" panose="020B0503020204020204" pitchFamily="34" charset="-122"/>
            </a:endParaRPr>
          </a:p>
        </p:txBody>
      </p:sp>
      <p:sp>
        <p:nvSpPr>
          <p:cNvPr id="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1ACBE"/>
          </a:solidFill>
          <a:ln w="25400">
            <a:solidFill>
              <a:srgbClr val="01ACBE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algn="ctr"/>
            <a:endParaRPr lang="zh-CN" altLang="en-US" dirty="0">
              <a:solidFill>
                <a:srgbClr val="01ACBE"/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algn="ctr"/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87" name="文本框 97"/>
          <p:cNvSpPr txBox="1"/>
          <p:nvPr/>
        </p:nvSpPr>
        <p:spPr>
          <a:xfrm>
            <a:off x="1189005" y="1597013"/>
            <a:ext cx="9358378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rgbClr val="01ACB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zh-CN" altLang="en-US" sz="1600" b="1" dirty="0" smtClean="0">
                <a:solidFill>
                  <a:srgbClr val="01ACB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600" b="1" dirty="0" smtClean="0">
              <a:solidFill>
                <a:srgbClr val="01ACB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1403319" y="1525576"/>
          <a:ext cx="8072495" cy="4429154"/>
        </p:xfrm>
        <a:graphic>
          <a:graphicData uri="http://schemas.openxmlformats.org/drawingml/2006/table">
            <a:tbl>
              <a:tblPr/>
              <a:tblGrid>
                <a:gridCol w="117609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7609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17609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7609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7706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17706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1398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35120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序号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字段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别名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数据类型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数据长度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是否可空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码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765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Sno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247015" algn="l"/>
                        </a:tabLs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编号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PK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5120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Sname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姓名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30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5120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Sposition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位置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5120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Sheight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身高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int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5120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Sweight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体重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real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5120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6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Sbirthday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出生日期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data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5120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Sstart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选秀年份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5120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8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Ssalary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年薪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int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6459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9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Sexpiration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合约到期日期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6459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Shope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期望薪资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int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可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117567" y="1096947"/>
            <a:ext cx="4857784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（</a:t>
            </a:r>
            <a:r>
              <a:rPr lang="en-US" altLang="zh-CN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zh-CN" altLang="en-US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）球员信息表及创建代码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03451" y="0"/>
            <a:ext cx="9118624" cy="652399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endParaRPr lang="zh-CN" altLang="en-US" dirty="0" smtClean="0"/>
          </a:p>
          <a:p>
            <a:r>
              <a:rPr lang="en-US" dirty="0" smtClean="0"/>
              <a:t>public static void </a:t>
            </a:r>
            <a:r>
              <a:rPr lang="en-US" dirty="0" err="1" smtClean="0"/>
              <a:t>createTableOfStar</a:t>
            </a:r>
            <a:r>
              <a:rPr lang="en-US" dirty="0" smtClean="0"/>
              <a:t>(Connection </a:t>
            </a:r>
            <a:r>
              <a:rPr lang="en-US" dirty="0" err="1" smtClean="0"/>
              <a:t>conn</a:t>
            </a:r>
            <a:r>
              <a:rPr lang="en-US" dirty="0" smtClean="0"/>
              <a:t>){</a:t>
            </a:r>
            <a:endParaRPr lang="zh-CN" altLang="en-US" dirty="0" smtClean="0"/>
          </a:p>
          <a:p>
            <a:r>
              <a:rPr lang="en-US" dirty="0" smtClean="0"/>
              <a:t>        try{</a:t>
            </a:r>
            <a:endParaRPr lang="zh-CN" altLang="en-US" dirty="0" smtClean="0"/>
          </a:p>
          <a:p>
            <a:r>
              <a:rPr lang="en-US" dirty="0" smtClean="0"/>
              <a:t>	Statement stmt = </a:t>
            </a:r>
            <a:r>
              <a:rPr lang="en-US" dirty="0" err="1" smtClean="0"/>
              <a:t>conn.createStatement</a:t>
            </a:r>
            <a:r>
              <a:rPr lang="en-US" dirty="0" smtClean="0"/>
              <a:t>();</a:t>
            </a:r>
            <a:endParaRPr lang="zh-CN" altLang="en-US" dirty="0" smtClean="0"/>
          </a:p>
          <a:p>
            <a:r>
              <a:rPr lang="en-US" dirty="0" smtClean="0"/>
              <a:t>	String </a:t>
            </a:r>
            <a:r>
              <a:rPr lang="en-US" dirty="0" err="1" smtClean="0"/>
              <a:t>sqlWord</a:t>
            </a:r>
            <a:r>
              <a:rPr lang="en-US" dirty="0" smtClean="0"/>
              <a:t> = "create table </a:t>
            </a:r>
            <a:r>
              <a:rPr lang="en-US" dirty="0" err="1" smtClean="0"/>
              <a:t>nba_star</a:t>
            </a:r>
            <a:r>
              <a:rPr lang="en-US" dirty="0" smtClean="0"/>
              <a:t> "</a:t>
            </a:r>
            <a:endParaRPr lang="zh-CN" altLang="en-US" dirty="0" smtClean="0"/>
          </a:p>
          <a:p>
            <a:r>
              <a:rPr lang="en-US" dirty="0" smtClean="0"/>
              <a:t>	                                  + "(</a:t>
            </a:r>
            <a:r>
              <a:rPr lang="en-US" dirty="0" err="1" smtClean="0"/>
              <a:t>Sno</a:t>
            </a:r>
            <a:r>
              <a:rPr lang="en-US" dirty="0" smtClean="0"/>
              <a:t> </a:t>
            </a:r>
            <a:r>
              <a:rPr lang="en-US" dirty="0" err="1" smtClean="0"/>
              <a:t>varchar</a:t>
            </a:r>
            <a:r>
              <a:rPr lang="en-US" dirty="0" smtClean="0"/>
              <a:t>(10) primary key, "</a:t>
            </a:r>
            <a:endParaRPr lang="zh-CN" altLang="en-US" dirty="0" smtClean="0"/>
          </a:p>
          <a:p>
            <a:r>
              <a:rPr lang="en-US" dirty="0" smtClean="0"/>
              <a:t>		                 + "</a:t>
            </a:r>
            <a:r>
              <a:rPr lang="en-US" dirty="0" err="1" smtClean="0"/>
              <a:t>Sname</a:t>
            </a:r>
            <a:r>
              <a:rPr lang="en-US" dirty="0" smtClean="0"/>
              <a:t> </a:t>
            </a:r>
            <a:r>
              <a:rPr lang="en-US" dirty="0" err="1" smtClean="0"/>
              <a:t>varchar</a:t>
            </a:r>
            <a:r>
              <a:rPr lang="en-US" dirty="0" smtClean="0"/>
              <a:t>(30), "</a:t>
            </a:r>
            <a:endParaRPr lang="zh-CN" altLang="en-US" dirty="0" smtClean="0"/>
          </a:p>
          <a:p>
            <a:r>
              <a:rPr lang="en-US" dirty="0" smtClean="0"/>
              <a:t>			+ "</a:t>
            </a:r>
            <a:r>
              <a:rPr lang="en-US" dirty="0" err="1" smtClean="0"/>
              <a:t>Sposition</a:t>
            </a:r>
            <a:r>
              <a:rPr lang="en-US" dirty="0" smtClean="0"/>
              <a:t> </a:t>
            </a:r>
            <a:r>
              <a:rPr lang="en-US" dirty="0" err="1" smtClean="0"/>
              <a:t>varchar</a:t>
            </a:r>
            <a:r>
              <a:rPr lang="en-US" dirty="0" smtClean="0"/>
              <a:t>(5), "</a:t>
            </a:r>
            <a:endParaRPr lang="zh-CN" altLang="en-US" dirty="0" smtClean="0"/>
          </a:p>
          <a:p>
            <a:r>
              <a:rPr lang="en-US" dirty="0" smtClean="0"/>
              <a:t>			+ "</a:t>
            </a:r>
            <a:r>
              <a:rPr lang="en-US" dirty="0" err="1" smtClean="0"/>
              <a:t>Sheight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"</a:t>
            </a:r>
            <a:endParaRPr lang="zh-CN" altLang="en-US" dirty="0" smtClean="0"/>
          </a:p>
          <a:p>
            <a:r>
              <a:rPr lang="en-US" dirty="0" smtClean="0"/>
              <a:t>			+ "</a:t>
            </a:r>
            <a:r>
              <a:rPr lang="en-US" dirty="0" err="1" smtClean="0"/>
              <a:t>Sweight</a:t>
            </a:r>
            <a:r>
              <a:rPr lang="en-US" dirty="0" smtClean="0"/>
              <a:t> real, "</a:t>
            </a:r>
            <a:endParaRPr lang="zh-CN" altLang="en-US" dirty="0" smtClean="0"/>
          </a:p>
          <a:p>
            <a:r>
              <a:rPr lang="en-US" dirty="0" smtClean="0"/>
              <a:t>			+ "</a:t>
            </a:r>
            <a:r>
              <a:rPr lang="en-US" dirty="0" err="1" smtClean="0"/>
              <a:t>Sbirthday</a:t>
            </a:r>
            <a:r>
              <a:rPr lang="en-US" dirty="0" smtClean="0"/>
              <a:t> date, "</a:t>
            </a:r>
            <a:endParaRPr lang="zh-CN" altLang="en-US" dirty="0" smtClean="0"/>
          </a:p>
          <a:p>
            <a:r>
              <a:rPr lang="en-US" dirty="0" smtClean="0"/>
              <a:t>			+ "</a:t>
            </a:r>
            <a:r>
              <a:rPr lang="en-US" dirty="0" err="1" smtClean="0"/>
              <a:t>SstartNBA</a:t>
            </a:r>
            <a:r>
              <a:rPr lang="en-US" dirty="0" smtClean="0"/>
              <a:t> char(4), "</a:t>
            </a:r>
            <a:endParaRPr lang="zh-CN" altLang="en-US" dirty="0" smtClean="0"/>
          </a:p>
          <a:p>
            <a:r>
              <a:rPr lang="en-US" dirty="0" smtClean="0"/>
              <a:t>			+ "</a:t>
            </a:r>
            <a:r>
              <a:rPr lang="en-US" dirty="0" err="1" smtClean="0"/>
              <a:t>Ssalary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"</a:t>
            </a:r>
            <a:endParaRPr lang="zh-CN" altLang="en-US" dirty="0" smtClean="0"/>
          </a:p>
          <a:p>
            <a:r>
              <a:rPr lang="en-US" dirty="0" smtClean="0"/>
              <a:t>			+ "</a:t>
            </a:r>
            <a:r>
              <a:rPr lang="en-US" dirty="0" err="1" smtClean="0"/>
              <a:t>Sexpiration</a:t>
            </a:r>
            <a:r>
              <a:rPr lang="en-US" dirty="0" smtClean="0"/>
              <a:t> char(4)"</a:t>
            </a:r>
            <a:endParaRPr lang="zh-CN" altLang="en-US" dirty="0" smtClean="0"/>
          </a:p>
          <a:p>
            <a:r>
              <a:rPr lang="en-US" dirty="0" smtClean="0"/>
              <a:t>			+ "</a:t>
            </a:r>
            <a:r>
              <a:rPr lang="en-US" dirty="0" err="1" smtClean="0"/>
              <a:t>Shope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)";</a:t>
            </a:r>
            <a:endParaRPr lang="zh-CN" altLang="en-US" dirty="0" smtClean="0"/>
          </a:p>
          <a:p>
            <a:r>
              <a:rPr lang="en-US" dirty="0" smtClean="0"/>
              <a:t>	</a:t>
            </a:r>
            <a:r>
              <a:rPr lang="en-US" dirty="0" err="1" smtClean="0"/>
              <a:t>stmt.executeUpdate</a:t>
            </a:r>
            <a:r>
              <a:rPr lang="en-US" dirty="0" smtClean="0"/>
              <a:t>(</a:t>
            </a:r>
            <a:r>
              <a:rPr lang="en-US" dirty="0" err="1" smtClean="0"/>
              <a:t>sqlWord</a:t>
            </a:r>
            <a:r>
              <a:rPr lang="en-US" dirty="0" smtClean="0"/>
              <a:t>);</a:t>
            </a:r>
            <a:endParaRPr lang="zh-CN" altLang="en-US" dirty="0" smtClean="0"/>
          </a:p>
          <a:p>
            <a:r>
              <a:rPr lang="en-US" dirty="0" smtClean="0"/>
              <a:t>	} </a:t>
            </a:r>
            <a:endParaRPr lang="zh-CN" altLang="en-US" dirty="0" smtClean="0"/>
          </a:p>
          <a:p>
            <a:r>
              <a:rPr lang="en-US" dirty="0" smtClean="0"/>
              <a:t>	catch (</a:t>
            </a:r>
            <a:r>
              <a:rPr lang="en-US" dirty="0" err="1" smtClean="0"/>
              <a:t>SQLException</a:t>
            </a:r>
            <a:r>
              <a:rPr lang="en-US" dirty="0" smtClean="0"/>
              <a:t> e){</a:t>
            </a:r>
            <a:endParaRPr lang="zh-CN" altLang="en-US" dirty="0" smtClean="0"/>
          </a:p>
          <a:p>
            <a:r>
              <a:rPr lang="en-US" dirty="0" smtClean="0"/>
              <a:t>		</a:t>
            </a:r>
            <a:r>
              <a:rPr lang="en-US" dirty="0" err="1" smtClean="0"/>
              <a:t>e.printStackTrace</a:t>
            </a:r>
            <a:r>
              <a:rPr lang="en-US" dirty="0" smtClean="0"/>
              <a:t>();</a:t>
            </a:r>
            <a:endParaRPr lang="zh-CN" altLang="en-US" dirty="0" smtClean="0"/>
          </a:p>
          <a:p>
            <a:r>
              <a:rPr lang="en-US" dirty="0" smtClean="0"/>
              <a:t>	}</a:t>
            </a:r>
            <a:endParaRPr lang="zh-CN" altLang="en-US" dirty="0" smtClean="0"/>
          </a:p>
          <a:p>
            <a:r>
              <a:rPr lang="en-US" dirty="0" smtClean="0"/>
              <a:t>}</a:t>
            </a:r>
            <a:endParaRPr lang="zh-CN" altLang="en-US" dirty="0" smtClean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60960" y="0"/>
            <a:ext cx="4857784" cy="753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endParaRPr lang="zh-CN" altLang="en-US" dirty="0" smtClean="0">
              <a:solidFill>
                <a:schemeClr val="accent4"/>
              </a:solidFill>
            </a:endParaRPr>
          </a:p>
          <a:p>
            <a:r>
              <a:rPr lang="zh-CN" altLang="en-US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（</a:t>
            </a:r>
            <a:r>
              <a:rPr lang="en-US" altLang="zh-CN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CN" altLang="en-US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）球队信息表及创建代码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6063" y="668319"/>
            <a:ext cx="65722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88874" y="1311260"/>
          <a:ext cx="4357717" cy="3591116"/>
        </p:xfrm>
        <a:graphic>
          <a:graphicData uri="http://schemas.openxmlformats.org/drawingml/2006/table">
            <a:tbl>
              <a:tblPr/>
              <a:tblGrid>
                <a:gridCol w="62231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2231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2231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2231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2282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22823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22823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62345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序号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字段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别名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数据类型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数据长度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码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是否可空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2345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Cno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247015" algn="l"/>
                        </a:tabLs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编号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UNIQUE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2345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Cname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球队名称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30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PK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3518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Cnumber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获得总冠军次数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 dirty="0" err="1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int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2345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Clocation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主场位置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cahr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20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975087" y="0"/>
            <a:ext cx="11072890" cy="5646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               </a:t>
            </a:r>
          </a:p>
          <a:p>
            <a:r>
              <a:rPr lang="en-US" dirty="0" smtClean="0"/>
              <a:t>                 public static void </a:t>
            </a:r>
            <a:r>
              <a:rPr lang="en-US" dirty="0" err="1" smtClean="0"/>
              <a:t>createTableOfClub</a:t>
            </a:r>
            <a:r>
              <a:rPr lang="en-US" dirty="0" smtClean="0"/>
              <a:t>(Connection </a:t>
            </a:r>
            <a:r>
              <a:rPr lang="en-US" dirty="0" err="1" smtClean="0"/>
              <a:t>conn</a:t>
            </a:r>
            <a:r>
              <a:rPr lang="en-US" dirty="0" smtClean="0"/>
              <a:t>)</a:t>
            </a:r>
            <a:endParaRPr lang="zh-CN" altLang="en-US" dirty="0" smtClean="0"/>
          </a:p>
          <a:p>
            <a:r>
              <a:rPr lang="en-US" dirty="0" smtClean="0"/>
              <a:t>	{</a:t>
            </a:r>
            <a:endParaRPr lang="zh-CN" altLang="en-US" dirty="0" smtClean="0"/>
          </a:p>
          <a:p>
            <a:r>
              <a:rPr lang="en-US" dirty="0" smtClean="0"/>
              <a:t>		try</a:t>
            </a:r>
            <a:endParaRPr lang="zh-CN" altLang="en-US" dirty="0" smtClean="0"/>
          </a:p>
          <a:p>
            <a:r>
              <a:rPr lang="en-US" dirty="0" smtClean="0"/>
              <a:t>		{</a:t>
            </a:r>
            <a:endParaRPr lang="zh-CN" altLang="en-US" dirty="0" smtClean="0"/>
          </a:p>
          <a:p>
            <a:r>
              <a:rPr lang="en-US" dirty="0" smtClean="0"/>
              <a:t>			Statement stmt = </a:t>
            </a:r>
            <a:r>
              <a:rPr lang="en-US" dirty="0" err="1" smtClean="0"/>
              <a:t>conn.createStatement</a:t>
            </a:r>
            <a:r>
              <a:rPr lang="en-US" dirty="0" smtClean="0"/>
              <a:t>();</a:t>
            </a:r>
            <a:endParaRPr lang="zh-CN" altLang="en-US" dirty="0" smtClean="0"/>
          </a:p>
          <a:p>
            <a:r>
              <a:rPr lang="en-US" dirty="0" smtClean="0"/>
              <a:t>			String </a:t>
            </a:r>
            <a:r>
              <a:rPr lang="en-US" dirty="0" err="1" smtClean="0"/>
              <a:t>sqlWord</a:t>
            </a:r>
            <a:r>
              <a:rPr lang="en-US" dirty="0" smtClean="0"/>
              <a:t> = "create table </a:t>
            </a:r>
            <a:r>
              <a:rPr lang="en-US" dirty="0" err="1" smtClean="0"/>
              <a:t>nba_club</a:t>
            </a:r>
            <a:r>
              <a:rPr lang="en-US" dirty="0" smtClean="0"/>
              <a:t> "</a:t>
            </a:r>
            <a:endParaRPr lang="zh-CN" altLang="en-US" dirty="0" smtClean="0"/>
          </a:p>
          <a:p>
            <a:r>
              <a:rPr lang="en-US" dirty="0" smtClean="0"/>
              <a:t>				+ "(</a:t>
            </a:r>
            <a:r>
              <a:rPr lang="en-US" dirty="0" err="1" smtClean="0"/>
              <a:t>Cno</a:t>
            </a:r>
            <a:r>
              <a:rPr lang="en-US" dirty="0" smtClean="0"/>
              <a:t> </a:t>
            </a:r>
            <a:r>
              <a:rPr lang="en-US" dirty="0" err="1" smtClean="0"/>
              <a:t>varchar</a:t>
            </a:r>
            <a:r>
              <a:rPr lang="en-US" dirty="0" smtClean="0"/>
              <a:t>(10) unique, "</a:t>
            </a:r>
            <a:endParaRPr lang="zh-CN" altLang="en-US" dirty="0" smtClean="0"/>
          </a:p>
          <a:p>
            <a:r>
              <a:rPr lang="en-US" dirty="0" smtClean="0"/>
              <a:t>				+ "</a:t>
            </a:r>
            <a:r>
              <a:rPr lang="en-US" dirty="0" err="1" smtClean="0"/>
              <a:t>Cname</a:t>
            </a:r>
            <a:r>
              <a:rPr lang="en-US" dirty="0" smtClean="0"/>
              <a:t> </a:t>
            </a:r>
            <a:r>
              <a:rPr lang="en-US" dirty="0" err="1" smtClean="0"/>
              <a:t>varchar</a:t>
            </a:r>
            <a:r>
              <a:rPr lang="en-US" dirty="0" smtClean="0"/>
              <a:t>(30) primary key, "</a:t>
            </a:r>
            <a:endParaRPr lang="zh-CN" altLang="en-US" dirty="0" smtClean="0"/>
          </a:p>
          <a:p>
            <a:r>
              <a:rPr lang="en-US" dirty="0" smtClean="0"/>
              <a:t>				+ "</a:t>
            </a:r>
            <a:r>
              <a:rPr lang="en-US" dirty="0" err="1" smtClean="0"/>
              <a:t>Ctimes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"</a:t>
            </a:r>
            <a:endParaRPr lang="zh-CN" altLang="en-US" dirty="0" smtClean="0"/>
          </a:p>
          <a:p>
            <a:r>
              <a:rPr lang="en-US" dirty="0" smtClean="0"/>
              <a:t>				+ "</a:t>
            </a:r>
            <a:r>
              <a:rPr lang="en-US" dirty="0" err="1" smtClean="0"/>
              <a:t>Clocation</a:t>
            </a:r>
            <a:r>
              <a:rPr lang="en-US" dirty="0" smtClean="0"/>
              <a:t> </a:t>
            </a:r>
            <a:r>
              <a:rPr lang="en-US" dirty="0" err="1" smtClean="0"/>
              <a:t>varchar</a:t>
            </a:r>
            <a:r>
              <a:rPr lang="en-US" dirty="0" smtClean="0"/>
              <a:t>(20))";</a:t>
            </a:r>
            <a:endParaRPr lang="zh-CN" altLang="en-US" dirty="0" smtClean="0"/>
          </a:p>
          <a:p>
            <a:r>
              <a:rPr lang="en-US" dirty="0" smtClean="0"/>
              <a:t>			</a:t>
            </a:r>
            <a:r>
              <a:rPr lang="en-US" dirty="0" err="1" smtClean="0"/>
              <a:t>stmt.executeUpdate</a:t>
            </a:r>
            <a:r>
              <a:rPr lang="en-US" dirty="0" smtClean="0"/>
              <a:t>(</a:t>
            </a:r>
            <a:r>
              <a:rPr lang="en-US" dirty="0" err="1" smtClean="0"/>
              <a:t>sqlWord</a:t>
            </a:r>
            <a:r>
              <a:rPr lang="en-US" dirty="0" smtClean="0"/>
              <a:t>);</a:t>
            </a:r>
            <a:endParaRPr lang="zh-CN" altLang="en-US" dirty="0" smtClean="0"/>
          </a:p>
          <a:p>
            <a:r>
              <a:rPr lang="en-US" dirty="0" smtClean="0"/>
              <a:t>		} </a:t>
            </a:r>
            <a:endParaRPr lang="zh-CN" altLang="en-US" dirty="0" smtClean="0"/>
          </a:p>
          <a:p>
            <a:r>
              <a:rPr lang="en-US" dirty="0" smtClean="0"/>
              <a:t>		catch (</a:t>
            </a:r>
            <a:r>
              <a:rPr lang="en-US" dirty="0" err="1" smtClean="0"/>
              <a:t>SQLException</a:t>
            </a:r>
            <a:r>
              <a:rPr lang="en-US" dirty="0" smtClean="0"/>
              <a:t> e)</a:t>
            </a:r>
            <a:endParaRPr lang="zh-CN" altLang="en-US" dirty="0" smtClean="0"/>
          </a:p>
          <a:p>
            <a:r>
              <a:rPr lang="en-US" dirty="0" smtClean="0"/>
              <a:t>		{</a:t>
            </a:r>
            <a:endParaRPr lang="zh-CN" altLang="en-US" dirty="0" smtClean="0"/>
          </a:p>
          <a:p>
            <a:r>
              <a:rPr lang="en-US" dirty="0" smtClean="0"/>
              <a:t>			</a:t>
            </a:r>
            <a:r>
              <a:rPr lang="en-US" dirty="0" err="1" smtClean="0"/>
              <a:t>e.printStackTrace</a:t>
            </a:r>
            <a:r>
              <a:rPr lang="en-US" dirty="0" smtClean="0"/>
              <a:t>();</a:t>
            </a:r>
            <a:endParaRPr lang="zh-CN" altLang="en-US" dirty="0" smtClean="0"/>
          </a:p>
          <a:p>
            <a:r>
              <a:rPr lang="en-US" dirty="0" smtClean="0"/>
              <a:t>		}</a:t>
            </a:r>
            <a:endParaRPr lang="zh-CN" altLang="en-US" dirty="0" smtClean="0"/>
          </a:p>
          <a:p>
            <a:r>
              <a:rPr lang="en-US" dirty="0" smtClean="0"/>
              <a:t>	}</a:t>
            </a:r>
            <a:endParaRPr lang="zh-CN" altLang="en-US" dirty="0" smtClean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39370"/>
            <a:ext cx="4332277" cy="1122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 smtClean="0"/>
          </a:p>
          <a:p>
            <a:r>
              <a:rPr lang="zh-CN" altLang="en-US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（</a:t>
            </a:r>
            <a:r>
              <a:rPr lang="en-US" altLang="zh-CN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zh-CN" altLang="en-US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）球员登录表及创建代码</a:t>
            </a:r>
            <a:endParaRPr lang="en-US" altLang="zh-CN" sz="2400" b="1" dirty="0" smtClean="0">
              <a:ln/>
              <a:solidFill>
                <a:srgbClr val="01ACB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zh-CN" sz="2400" b="1" dirty="0" smtClean="0">
              <a:ln/>
              <a:solidFill>
                <a:srgbClr val="01ACB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0" y="1161415"/>
          <a:ext cx="4653915" cy="4053205"/>
        </p:xfrm>
        <a:graphic>
          <a:graphicData uri="http://schemas.openxmlformats.org/drawingml/2006/table">
            <a:tbl>
              <a:tblPr/>
              <a:tblGrid>
                <a:gridCol w="66484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648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6484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6484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6484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6484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6484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6756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序号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字段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别名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数据类型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数据长度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是否可空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码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3512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 dirty="0" err="1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Sno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247015" algn="l"/>
                        </a:tabLs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球员编号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FK</a:t>
                      </a: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，</a:t>
                      </a: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UNIQUE</a:t>
                      </a:r>
                      <a:endParaRPr lang="zh-CN" sz="1800" kern="2200">
                        <a:latin typeface="Times New Roman" panose="02020603050405020304"/>
                        <a:ea typeface="仿宋" panose="02010609060101010101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756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SSnumber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用户名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20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PK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35064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 dirty="0" err="1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SSpassword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密码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993005" y="270510"/>
            <a:ext cx="6508750" cy="5939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 smtClean="0"/>
          </a:p>
          <a:p>
            <a:r>
              <a:rPr lang="en-US" dirty="0" smtClean="0"/>
              <a:t>public static void </a:t>
            </a:r>
            <a:r>
              <a:rPr lang="en-US" dirty="0" err="1" smtClean="0"/>
              <a:t>createTableOfStarSignIn</a:t>
            </a:r>
            <a:r>
              <a:rPr lang="en-US" dirty="0" smtClean="0"/>
              <a:t>(Connection </a:t>
            </a:r>
            <a:r>
              <a:rPr lang="en-US" dirty="0" err="1" smtClean="0"/>
              <a:t>conn</a:t>
            </a:r>
            <a:r>
              <a:rPr lang="en-US" dirty="0" smtClean="0"/>
              <a:t>){</a:t>
            </a:r>
            <a:endParaRPr lang="zh-CN" altLang="en-US" dirty="0" smtClean="0"/>
          </a:p>
          <a:p>
            <a:r>
              <a:rPr lang="en-US" dirty="0" smtClean="0"/>
              <a:t>	try{</a:t>
            </a:r>
            <a:endParaRPr lang="zh-CN" altLang="en-US" dirty="0" smtClean="0"/>
          </a:p>
          <a:p>
            <a:r>
              <a:rPr lang="en-US" dirty="0" smtClean="0"/>
              <a:t>		Statement stmt = </a:t>
            </a:r>
            <a:r>
              <a:rPr lang="en-US" dirty="0" err="1" smtClean="0"/>
              <a:t>conn.createStatement</a:t>
            </a:r>
            <a:r>
              <a:rPr lang="en-US" dirty="0" smtClean="0"/>
              <a:t>();</a:t>
            </a:r>
            <a:endParaRPr lang="zh-CN" altLang="en-US" dirty="0" smtClean="0"/>
          </a:p>
          <a:p>
            <a:r>
              <a:rPr lang="en-US" dirty="0" smtClean="0"/>
              <a:t>		String </a:t>
            </a:r>
            <a:r>
              <a:rPr lang="en-US" dirty="0" err="1" smtClean="0"/>
              <a:t>sqlWord</a:t>
            </a:r>
            <a:r>
              <a:rPr lang="en-US" dirty="0" smtClean="0"/>
              <a:t> = </a:t>
            </a:r>
            <a:endParaRPr lang="zh-CN" altLang="en-US" dirty="0" smtClean="0"/>
          </a:p>
          <a:p>
            <a:r>
              <a:rPr lang="en-US" dirty="0" smtClean="0"/>
              <a:t>			"create table </a:t>
            </a:r>
            <a:r>
              <a:rPr lang="en-US" dirty="0" err="1" smtClean="0"/>
              <a:t>nba_star_signin</a:t>
            </a:r>
            <a:r>
              <a:rPr lang="en-US" dirty="0" smtClean="0"/>
              <a:t> "</a:t>
            </a:r>
            <a:endParaRPr lang="zh-CN" altLang="en-US" dirty="0" smtClean="0"/>
          </a:p>
          <a:p>
            <a:r>
              <a:rPr lang="en-US" dirty="0" smtClean="0"/>
              <a:t>			+ "(</a:t>
            </a:r>
            <a:r>
              <a:rPr lang="en-US" dirty="0" err="1" smtClean="0"/>
              <a:t>Sno</a:t>
            </a:r>
            <a:r>
              <a:rPr lang="en-US" dirty="0" smtClean="0"/>
              <a:t> </a:t>
            </a:r>
            <a:r>
              <a:rPr lang="en-US" dirty="0" err="1" smtClean="0"/>
              <a:t>varchar</a:t>
            </a:r>
            <a:r>
              <a:rPr lang="en-US" dirty="0" smtClean="0"/>
              <a:t>(10), "</a:t>
            </a:r>
            <a:endParaRPr lang="zh-CN" altLang="en-US" dirty="0" smtClean="0"/>
          </a:p>
          <a:p>
            <a:pPr algn="ctr"/>
            <a:r>
              <a:rPr lang="en-US" dirty="0" smtClean="0"/>
              <a:t>		             + "</a:t>
            </a:r>
            <a:r>
              <a:rPr lang="en-US" dirty="0" err="1" smtClean="0"/>
              <a:t>SSnumber</a:t>
            </a:r>
            <a:r>
              <a:rPr lang="en-US" dirty="0" smtClean="0"/>
              <a:t> </a:t>
            </a:r>
            <a:r>
              <a:rPr lang="en-US" dirty="0" err="1" smtClean="0"/>
              <a:t>varchar</a:t>
            </a:r>
            <a:r>
              <a:rPr lang="en-US" dirty="0" smtClean="0"/>
              <a:t>(20) primary    key, "</a:t>
            </a:r>
            <a:endParaRPr lang="zh-CN" altLang="en-US" dirty="0" smtClean="0"/>
          </a:p>
          <a:p>
            <a:r>
              <a:rPr lang="en-US" dirty="0" smtClean="0"/>
              <a:t>			+ "</a:t>
            </a:r>
            <a:r>
              <a:rPr lang="en-US" dirty="0" err="1" smtClean="0"/>
              <a:t>SSpassword</a:t>
            </a:r>
            <a:r>
              <a:rPr lang="en-US" dirty="0" smtClean="0"/>
              <a:t> </a:t>
            </a:r>
            <a:r>
              <a:rPr lang="en-US" dirty="0" err="1" smtClean="0"/>
              <a:t>varchar</a:t>
            </a:r>
            <a:r>
              <a:rPr lang="en-US" dirty="0" smtClean="0"/>
              <a:t>(10), "</a:t>
            </a:r>
            <a:endParaRPr lang="zh-CN" altLang="en-US" dirty="0" smtClean="0"/>
          </a:p>
          <a:p>
            <a:pPr algn="ctr"/>
            <a:r>
              <a:rPr lang="en-US" dirty="0" smtClean="0"/>
              <a:t>		     + "foreign key(</a:t>
            </a:r>
            <a:r>
              <a:rPr lang="en-US" dirty="0" err="1" smtClean="0"/>
              <a:t>Sno</a:t>
            </a:r>
            <a:r>
              <a:rPr lang="en-US" dirty="0" smtClean="0"/>
              <a:t>) references    </a:t>
            </a:r>
            <a:r>
              <a:rPr lang="en-US" dirty="0" err="1" smtClean="0"/>
              <a:t>nba_star</a:t>
            </a:r>
            <a:r>
              <a:rPr lang="en-US" dirty="0" smtClean="0"/>
              <a:t>(</a:t>
            </a:r>
            <a:r>
              <a:rPr lang="en-US" dirty="0" err="1" smtClean="0"/>
              <a:t>Sno</a:t>
            </a:r>
            <a:r>
              <a:rPr lang="en-US" dirty="0" smtClean="0"/>
              <a:t>)"</a:t>
            </a:r>
            <a:endParaRPr lang="zh-CN" altLang="en-US" dirty="0" smtClean="0"/>
          </a:p>
          <a:p>
            <a:r>
              <a:rPr lang="en-US" dirty="0" smtClean="0"/>
              <a:t>			+ ")";</a:t>
            </a:r>
            <a:endParaRPr lang="zh-CN" altLang="en-US" dirty="0" smtClean="0"/>
          </a:p>
          <a:p>
            <a:r>
              <a:rPr lang="en-US" dirty="0" smtClean="0"/>
              <a:t>	</a:t>
            </a:r>
            <a:r>
              <a:rPr lang="en-US" dirty="0" err="1" smtClean="0"/>
              <a:t>stmt.executeUpdate</a:t>
            </a:r>
            <a:r>
              <a:rPr lang="en-US" dirty="0" smtClean="0"/>
              <a:t>(</a:t>
            </a:r>
            <a:r>
              <a:rPr lang="en-US" dirty="0" err="1" smtClean="0"/>
              <a:t>sqlWord</a:t>
            </a:r>
            <a:r>
              <a:rPr lang="en-US" dirty="0" smtClean="0"/>
              <a:t>);</a:t>
            </a:r>
            <a:endParaRPr lang="zh-CN" altLang="en-US" dirty="0" smtClean="0"/>
          </a:p>
          <a:p>
            <a:r>
              <a:rPr lang="en-US" dirty="0" smtClean="0"/>
              <a:t>	     } 	</a:t>
            </a:r>
          </a:p>
          <a:p>
            <a:r>
              <a:rPr lang="en-US" dirty="0" smtClean="0"/>
              <a:t>catch (</a:t>
            </a:r>
            <a:r>
              <a:rPr lang="en-US" dirty="0" err="1" smtClean="0"/>
              <a:t>SQLException</a:t>
            </a:r>
            <a:r>
              <a:rPr lang="en-US" dirty="0" smtClean="0"/>
              <a:t> e){</a:t>
            </a:r>
            <a:endParaRPr lang="zh-CN" altLang="en-US" dirty="0" smtClean="0"/>
          </a:p>
          <a:p>
            <a:r>
              <a:rPr lang="en-US" dirty="0" smtClean="0"/>
              <a:t>	</a:t>
            </a:r>
            <a:r>
              <a:rPr lang="en-US" dirty="0" err="1" smtClean="0"/>
              <a:t>e.printStackTrace</a:t>
            </a:r>
            <a:r>
              <a:rPr lang="en-US" dirty="0" smtClean="0"/>
              <a:t>();</a:t>
            </a:r>
            <a:endParaRPr lang="zh-CN" altLang="en-US" dirty="0" smtClean="0"/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zh-CN" altLang="en-US" dirty="0" smtClean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4622165" cy="829945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</a:bodyPr>
          <a:lstStyle/>
          <a:p>
            <a:endParaRPr lang="zh-CN" altLang="en-US" sz="2400" b="1" dirty="0" smtClean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  <a:p>
            <a:r>
              <a:rPr lang="zh-CN" altLang="en-US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（</a:t>
            </a:r>
            <a:r>
              <a:rPr lang="en-US" altLang="zh-CN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r>
              <a:rPr lang="zh-CN" altLang="en-US" sz="2400" b="1" dirty="0" smtClean="0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）球队球员连接表及创建代码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260350" y="1513840"/>
          <a:ext cx="4156075" cy="3564255"/>
        </p:xfrm>
        <a:graphic>
          <a:graphicData uri="http://schemas.openxmlformats.org/drawingml/2006/table">
            <a:tbl>
              <a:tblPr/>
              <a:tblGrid>
                <a:gridCol w="5937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937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9372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9372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9372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93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9372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11880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序号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字段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别名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数据类型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数据长度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是否可空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码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880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Sno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247015" algn="l"/>
                        </a:tabLs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球员编号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10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PK</a:t>
                      </a: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，</a:t>
                      </a: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FK</a:t>
                      </a:r>
                      <a:endParaRPr lang="zh-CN" sz="1800" kern="2200">
                        <a:latin typeface="Times New Roman" panose="02020603050405020304"/>
                        <a:ea typeface="仿宋" panose="02010609060101010101" charset="-122"/>
                        <a:cs typeface="Times New Roman" panose="0202060305040502030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880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Cname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球队名称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char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30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220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2200" dirty="0">
                          <a:latin typeface="Times New Roman" panose="02020603050405020304"/>
                          <a:ea typeface="仿宋" panose="02010609060101010101" charset="-122"/>
                          <a:cs typeface="Times New Roman" panose="02020603050405020304"/>
                        </a:rPr>
                        <a:t>FK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731060" y="208915"/>
            <a:ext cx="6904046" cy="592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zh-CN" altLang="en-US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public static void 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createTableOfStarAndClub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(Connection 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conn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){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  try{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	Statement stmt = 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conn.createStatement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();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	String 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sqlWord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 = "create table 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nba_star_club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 "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			+ "(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Sno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varchar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(10) primary key, "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			+ "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Cname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varchar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(30), "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		 + "foreign key(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Sno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) references        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nba_star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Sno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), "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		      + "foreign key(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Cname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) references         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nba_club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Cname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)" </a:t>
            </a:r>
          </a:p>
          <a:p>
            <a:pPr lvl="0" algn="l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                                        + ")";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stmt.executeUpdate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sqlWord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);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	} 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	catch (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SQLException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 e){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 err="1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e.printStackTrace</a:t>
            </a: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();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		}</a:t>
            </a:r>
            <a:endParaRPr lang="en-US" altLang="zh-CN" sz="8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latin typeface="Calibri" panose="020F0502020204030204" charset="0"/>
                <a:ea typeface="宋体" panose="02010600030101010101" pitchFamily="2" charset="-122"/>
                <a:cs typeface="Times New Roman" panose="02020603050405020304" pitchFamily="18" charset="0"/>
              </a:rPr>
              <a:t>}</a:t>
            </a:r>
            <a:endParaRPr lang="en-US" altLang="zh-CN" sz="3200" dirty="0" smtClean="0"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9395" y="394335"/>
            <a:ext cx="42252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（</a:t>
            </a:r>
            <a:r>
              <a:rPr lang="en-US" altLang="zh-CN" sz="2400" b="1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r>
              <a:rPr lang="zh-CN" altLang="en-US" sz="2400" b="1">
                <a:ln/>
                <a:solidFill>
                  <a:srgbClr val="01ACB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）交易表及创建代码</a:t>
            </a:r>
          </a:p>
        </p:txBody>
      </p:sp>
      <p:graphicFrame>
        <p:nvGraphicFramePr>
          <p:cNvPr id="6" name="表格 5"/>
          <p:cNvGraphicFramePr/>
          <p:nvPr/>
        </p:nvGraphicFramePr>
        <p:xfrm>
          <a:off x="478790" y="1185545"/>
          <a:ext cx="4439285" cy="330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309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3309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3373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3563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3373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8255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序号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字段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别名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数据类型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数据长度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是否可空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码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1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Sno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球员编号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char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10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否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FK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2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Cname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球队名称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char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30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否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FK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3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SCgive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给予薪资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int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4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否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否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5035550" y="306705"/>
            <a:ext cx="6210300" cy="5646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public static void createTableOfShoppingOfClub(Connection conn){</a:t>
            </a:r>
          </a:p>
          <a:p>
            <a:r>
              <a:rPr lang="zh-CN" altLang="en-US"/>
              <a:t>        try{</a:t>
            </a:r>
          </a:p>
          <a:p>
            <a:r>
              <a:rPr lang="zh-CN" altLang="en-US"/>
              <a:t>              Statement stmt = conn.createStatement();</a:t>
            </a:r>
          </a:p>
          <a:p>
            <a:r>
              <a:rPr lang="zh-CN" altLang="en-US"/>
              <a:t>              String sqlWord  = "create table nba_shopping_club "</a:t>
            </a:r>
          </a:p>
          <a:p>
            <a:r>
              <a:rPr lang="zh-CN" altLang="en-US"/>
              <a:t>		         + "(Sno varchar(10), "</a:t>
            </a:r>
          </a:p>
          <a:p>
            <a:r>
              <a:rPr lang="zh-CN" altLang="en-US"/>
              <a:t>		         + "Cname varchar(30), "</a:t>
            </a:r>
          </a:p>
          <a:p>
            <a:r>
              <a:rPr lang="zh-CN" altLang="en-US"/>
              <a:t>		         + "SCgive int, "</a:t>
            </a:r>
          </a:p>
          <a:p>
            <a:pPr algn="ctr"/>
            <a:r>
              <a:rPr lang="zh-CN" altLang="en-US"/>
              <a:t>	              + "foreign key(Sno) references nba_star(Sno), "</a:t>
            </a:r>
          </a:p>
          <a:p>
            <a:pPr algn="ctr"/>
            <a:r>
              <a:rPr lang="zh-CN" altLang="en-US"/>
              <a:t>		+ "foreign key(Cname) references nba_club(Cname)"</a:t>
            </a:r>
          </a:p>
          <a:p>
            <a:r>
              <a:rPr lang="zh-CN" altLang="en-US"/>
              <a:t>		         + ")";</a:t>
            </a:r>
          </a:p>
          <a:p>
            <a:r>
              <a:rPr lang="zh-CN" altLang="en-US"/>
              <a:t>	stmt.executeUpdate(sqlWord);</a:t>
            </a:r>
          </a:p>
          <a:p>
            <a:r>
              <a:rPr lang="zh-CN" altLang="en-US"/>
              <a:t>	} </a:t>
            </a:r>
          </a:p>
          <a:p>
            <a:r>
              <a:rPr lang="zh-CN" altLang="en-US"/>
              <a:t>	catch (SQLException e){</a:t>
            </a:r>
          </a:p>
          <a:p>
            <a:r>
              <a:rPr lang="zh-CN" altLang="en-US"/>
              <a:t>			e.printStackTrace();</a:t>
            </a:r>
          </a:p>
          <a:p>
            <a:r>
              <a:rPr lang="zh-CN" altLang="en-US"/>
              <a:t>	}</a:t>
            </a:r>
          </a:p>
          <a:p>
            <a:r>
              <a:rPr lang="zh-CN" altLang="en-US"/>
              <a:t>}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69545" y="434340"/>
            <a:ext cx="4225290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2400" b="1">
                <a:ln/>
                <a:solidFill>
                  <a:srgbClr val="01ACB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（</a:t>
            </a:r>
            <a:r>
              <a:rPr lang="en-US" altLang="zh-CN" sz="2400" b="1">
                <a:ln/>
                <a:solidFill>
                  <a:srgbClr val="01ACB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</a:t>
            </a:r>
            <a:r>
              <a:rPr lang="zh-CN" altLang="en-US" sz="2400" b="1">
                <a:ln/>
                <a:solidFill>
                  <a:srgbClr val="01ACBE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）球队登录表及创建代码</a:t>
            </a:r>
          </a:p>
        </p:txBody>
      </p:sp>
      <p:graphicFrame>
        <p:nvGraphicFramePr>
          <p:cNvPr id="6" name="表格 5"/>
          <p:cNvGraphicFramePr/>
          <p:nvPr/>
        </p:nvGraphicFramePr>
        <p:xfrm>
          <a:off x="478790" y="1185545"/>
          <a:ext cx="4439285" cy="330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309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3309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3373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3563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3373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8255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序号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字段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别名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数据类型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数据长度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码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是否可空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1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Cname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球队名称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char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10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UNIQUE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否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2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CSnumber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用户名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char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20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PK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否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3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CSpassword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密码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char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10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否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仿宋" panose="02010609060101010101" charset="-122"/>
                          <a:ea typeface="仿宋" panose="02010609060101010101" charset="-122"/>
                          <a:cs typeface="仿宋" panose="02010609060101010101" charset="-122"/>
                        </a:rPr>
                        <a:t>否</a:t>
                      </a:r>
                      <a:endParaRPr lang="en-US" altLang="en-US" sz="1800" b="0">
                        <a:latin typeface="仿宋" panose="02010609060101010101" charset="-122"/>
                        <a:ea typeface="仿宋" panose="02010609060101010101" charset="-122"/>
                        <a:cs typeface="仿宋" panose="02010609060101010101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5045710" y="709295"/>
            <a:ext cx="6210300" cy="5061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public static void createTableOfClubSignIn(Connection conn){</a:t>
            </a:r>
          </a:p>
          <a:p>
            <a:r>
              <a:rPr lang="zh-CN" altLang="en-US"/>
              <a:t>          try{</a:t>
            </a:r>
          </a:p>
          <a:p>
            <a:r>
              <a:rPr lang="zh-CN" altLang="en-US"/>
              <a:t>	Statement stmt = conn.createStatement();</a:t>
            </a:r>
          </a:p>
          <a:p>
            <a:r>
              <a:rPr lang="zh-CN" altLang="en-US"/>
              <a:t>	String sqlWord = "create table nba_club_signin "</a:t>
            </a:r>
          </a:p>
          <a:p>
            <a:r>
              <a:rPr lang="zh-CN" altLang="en-US"/>
              <a:t>		           + "(Cname varchar(30), "</a:t>
            </a:r>
          </a:p>
          <a:p>
            <a:pPr algn="ctr"/>
            <a:r>
              <a:rPr lang="zh-CN" altLang="en-US"/>
              <a:t>		          + "CSnumber varchar(20) primary key, "</a:t>
            </a:r>
          </a:p>
          <a:p>
            <a:r>
              <a:rPr lang="zh-CN" altLang="en-US"/>
              <a:t>		           + "CSpassword varchar(10), "</a:t>
            </a:r>
          </a:p>
          <a:p>
            <a:pPr algn="ctr"/>
            <a:r>
              <a:rPr lang="zh-CN" altLang="en-US"/>
              <a:t>		     + "foreign key(Cname) references nba_club(Cname)"</a:t>
            </a:r>
          </a:p>
          <a:p>
            <a:r>
              <a:rPr lang="zh-CN" altLang="en-US"/>
              <a:t>		            + ")";</a:t>
            </a:r>
          </a:p>
          <a:p>
            <a:r>
              <a:rPr lang="zh-CN" altLang="en-US"/>
              <a:t>	stmt.executeUpdate(sqlWord);</a:t>
            </a:r>
          </a:p>
          <a:p>
            <a:r>
              <a:rPr lang="zh-CN" altLang="en-US"/>
              <a:t>	} </a:t>
            </a:r>
          </a:p>
          <a:p>
            <a:r>
              <a:rPr lang="zh-CN" altLang="en-US"/>
              <a:t>	catch (SQLException e){</a:t>
            </a:r>
          </a:p>
          <a:p>
            <a:r>
              <a:rPr lang="zh-CN" altLang="en-US"/>
              <a:t>		e.printStackTrace();</a:t>
            </a:r>
          </a:p>
          <a:p>
            <a:r>
              <a:rPr lang="zh-CN" altLang="en-US"/>
              <a:t>	}</a:t>
            </a:r>
          </a:p>
          <a:p>
            <a:r>
              <a:rPr lang="zh-CN" altLang="en-US"/>
              <a:t>}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6046970" y="3131130"/>
            <a:ext cx="4135120" cy="11684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系统流程设计</a:t>
            </a:r>
          </a:p>
          <a:p>
            <a:pPr marL="0" lvl="1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3.2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系统功能分析与测试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endParaRPr lang="en-US" altLang="zh-CN" sz="14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463435" y="2005031"/>
            <a:ext cx="3503081" cy="4383062"/>
            <a:chOff x="5489223" y="2037871"/>
            <a:chExt cx="2754422" cy="3446339"/>
          </a:xfrm>
        </p:grpSpPr>
        <p:grpSp>
          <p:nvGrpSpPr>
            <p:cNvPr id="30" name="组合 29"/>
            <p:cNvGrpSpPr/>
            <p:nvPr/>
          </p:nvGrpSpPr>
          <p:grpSpPr>
            <a:xfrm>
              <a:off x="5489223" y="2037871"/>
              <a:ext cx="2754422" cy="3446339"/>
              <a:chOff x="3295850" y="1895995"/>
              <a:chExt cx="3725149" cy="4660916"/>
            </a:xfrm>
          </p:grpSpPr>
          <p:sp>
            <p:nvSpPr>
              <p:cNvPr id="34" name="圆角矩形 33"/>
              <p:cNvSpPr/>
              <p:nvPr/>
            </p:nvSpPr>
            <p:spPr>
              <a:xfrm rot="2760000">
                <a:off x="3086007" y="2621919"/>
                <a:ext cx="4660916" cy="320906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37000">
                    <a:srgbClr val="6C6C6C">
                      <a:alpha val="50000"/>
                    </a:srgbClr>
                  </a:gs>
                  <a:gs pos="0">
                    <a:schemeClr val="tx1">
                      <a:alpha val="61000"/>
                    </a:schemeClr>
                  </a:gs>
                  <a:gs pos="100000">
                    <a:srgbClr val="D8D8D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254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Freeform 5"/>
              <p:cNvSpPr/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2540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355600" dist="88900" dir="2700000" algn="tl" rotWithShape="0">
                  <a:prstClr val="black">
                    <a:alpha val="2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圆角矩形 35"/>
              <p:cNvSpPr/>
              <p:nvPr/>
            </p:nvSpPr>
            <p:spPr>
              <a:xfrm rot="2760000">
                <a:off x="3371510" y="2878566"/>
                <a:ext cx="3953505" cy="259256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37000">
                    <a:srgbClr val="6C6C6C">
                      <a:alpha val="50000"/>
                    </a:srgbClr>
                  </a:gs>
                  <a:gs pos="0">
                    <a:schemeClr val="tx1">
                      <a:alpha val="61000"/>
                    </a:schemeClr>
                  </a:gs>
                  <a:gs pos="100000">
                    <a:srgbClr val="D8D8D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254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5"/>
              <p:cNvSpPr/>
              <p:nvPr/>
            </p:nvSpPr>
            <p:spPr bwMode="auto">
              <a:xfrm rot="10800000">
                <a:off x="3589408" y="2348510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2540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540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5937544" y="2683610"/>
              <a:ext cx="1049992" cy="976148"/>
              <a:chOff x="2734379" y="4342226"/>
              <a:chExt cx="1049992" cy="976148"/>
            </a:xfrm>
          </p:grpSpPr>
          <p:sp>
            <p:nvSpPr>
              <p:cNvPr id="32" name="文本框 35"/>
              <p:cNvSpPr txBox="1"/>
              <p:nvPr/>
            </p:nvSpPr>
            <p:spPr>
              <a:xfrm>
                <a:off x="2734379" y="4342226"/>
                <a:ext cx="1031437" cy="7249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5400" dirty="0">
                    <a:solidFill>
                      <a:srgbClr val="E87071"/>
                    </a:solidFill>
                    <a:latin typeface="Impact" panose="020B0806030902050204" pitchFamily="34" charset="0"/>
                  </a:rPr>
                  <a:t>3</a:t>
                </a:r>
                <a:endParaRPr lang="zh-CN" altLang="en-US" sz="5400" dirty="0">
                  <a:solidFill>
                    <a:srgbClr val="E8707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33" name="文本框 36"/>
              <p:cNvSpPr txBox="1"/>
              <p:nvPr/>
            </p:nvSpPr>
            <p:spPr>
              <a:xfrm>
                <a:off x="2743311" y="5004819"/>
                <a:ext cx="1041060" cy="313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rgbClr val="E8707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系统设计</a:t>
                </a:r>
              </a:p>
            </p:txBody>
          </p:sp>
        </p:grpSp>
      </p:grpSp>
      <p:sp>
        <p:nvSpPr>
          <p:cNvPr id="46" name="Freeform 5"/>
          <p:cNvSpPr/>
          <p:nvPr/>
        </p:nvSpPr>
        <p:spPr bwMode="auto">
          <a:xfrm rot="10800000">
            <a:off x="8106660" y="2090408"/>
            <a:ext cx="576064" cy="51056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7" name="Freeform 5"/>
          <p:cNvSpPr/>
          <p:nvPr/>
        </p:nvSpPr>
        <p:spPr bwMode="auto">
          <a:xfrm rot="10800000">
            <a:off x="7530596" y="1621371"/>
            <a:ext cx="576064" cy="51056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6" grpId="0" animBg="1"/>
      <p:bldP spid="4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448435" y="414655"/>
            <a:ext cx="3435350" cy="49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pPr algn="l"/>
            <a:r>
              <a:rPr lang="en-US" altLang="zh-CN" sz="2800" dirty="0">
                <a:ln/>
                <a:solidFill>
                  <a:srgbClr val="F6615B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微软雅黑" panose="020B0503020204020204" pitchFamily="34" charset="-122"/>
              </a:rPr>
              <a:t>3.1 </a:t>
            </a:r>
            <a:r>
              <a:rPr sz="2800" dirty="0">
                <a:ln/>
                <a:solidFill>
                  <a:srgbClr val="F6615B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微软雅黑" panose="020B0503020204020204" pitchFamily="34" charset="-122"/>
              </a:rPr>
              <a:t>系统流程设计</a:t>
            </a:r>
          </a:p>
        </p:txBody>
      </p:sp>
      <p:sp>
        <p:nvSpPr>
          <p:cNvPr id="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F6615B"/>
          </a:solidFill>
          <a:ln w="25400">
            <a:solidFill>
              <a:srgbClr val="F6615B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14" name="图片 13" descr="图片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935" y="836295"/>
            <a:ext cx="6424930" cy="507682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76580" y="1805940"/>
            <a:ext cx="28803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系统设计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（1）球队端登录：查询球队信息，以及球队阵容；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（2）球员端登录：查询球员信息，以及输入球员希望薪资；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（3）球员交易：在购物车中给予球员匹配报价，来判断是否能够交易成功。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448435" y="414655"/>
            <a:ext cx="4594225" cy="49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pPr algn="l"/>
            <a:r>
              <a:rPr lang="en-US" altLang="zh-CN" sz="2800" dirty="0">
                <a:ln/>
                <a:solidFill>
                  <a:srgbClr val="F6615B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微软雅黑" panose="020B0503020204020204" pitchFamily="34" charset="-122"/>
              </a:rPr>
              <a:t>3.2 </a:t>
            </a:r>
            <a:r>
              <a:rPr sz="2800" dirty="0">
                <a:ln/>
                <a:solidFill>
                  <a:srgbClr val="F6615B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微软雅黑" panose="020B0503020204020204" pitchFamily="34" charset="-122"/>
              </a:rPr>
              <a:t>系统功能分析与测试</a:t>
            </a:r>
          </a:p>
        </p:txBody>
      </p:sp>
      <p:sp>
        <p:nvSpPr>
          <p:cNvPr id="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F6615B"/>
          </a:solidFill>
          <a:ln w="25400">
            <a:solidFill>
              <a:srgbClr val="F6615B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76580" y="1405890"/>
            <a:ext cx="874204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系统分为两个客户端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通用的模块是，用户登录模块，用户注册模块，实现球队，球员登录和注册功能。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信息显示模块 可以查看任意球队，任意球员的信息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球员端 ：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意愿显示模块 可以更改自己的期望薪资，和查看所有对自己有期望的球队。并且，可以选择是否加入他们。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球队端 ：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市场模块 可以显示说有的球员，和他们的期望工资，选择是否加入购物车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购物车 可以显示球队加入购物车中的球员，和移除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他们。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296541" y="1727919"/>
            <a:ext cx="7632254" cy="3154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前期一起讨论，确定了课题和数据库的内容，并分配工作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一起学习了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JDBC</a:t>
            </a:r>
            <a:r>
              <a:rPr lang="zh-CN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，掌握了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JDBC</a:t>
            </a:r>
            <a:r>
              <a:rPr lang="zh-CN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连接数据库和修改数据库的内容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姜萌 设计了界面，并用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Swing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王彤伟 收集了数据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根据收集的数据，写了实现表的代码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嘉琪，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潘毓雯 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，李家齐测试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了系统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李家齐 收集了球队球员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头像等信息，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制作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PPT</a:t>
            </a: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王嘉琪，潘毓雯，李家齐写了设计报告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 lvl="0"/>
            <a:endParaRPr lang="en-US" altLang="zh-CN" dirty="0"/>
          </a:p>
        </p:txBody>
      </p:sp>
      <p:sp>
        <p:nvSpPr>
          <p:cNvPr id="37" name="标题 1"/>
          <p:cNvSpPr txBox="1"/>
          <p:nvPr/>
        </p:nvSpPr>
        <p:spPr>
          <a:xfrm>
            <a:off x="1368549" y="414785"/>
            <a:ext cx="2908493" cy="623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pPr algn="l"/>
            <a:r>
              <a:rPr lang="zh-CN" altLang="en-US" sz="3600" b="1" dirty="0">
                <a:solidFill>
                  <a:srgbClr val="FFC000"/>
                </a:solidFill>
                <a:ea typeface="微软雅黑" panose="020B0503020204020204" pitchFamily="34" charset="-122"/>
              </a:rPr>
              <a:t>具体小组分工</a:t>
            </a:r>
            <a:endParaRPr lang="zh-CN" altLang="en-US" sz="3600" b="1" dirty="0" smtClean="0">
              <a:solidFill>
                <a:srgbClr val="FFC000"/>
              </a:solidFill>
              <a:ea typeface="微软雅黑" panose="020B0503020204020204" pitchFamily="34" charset="-122"/>
            </a:endParaRPr>
          </a:p>
        </p:txBody>
      </p:sp>
      <p:sp>
        <p:nvSpPr>
          <p:cNvPr id="38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FFC000"/>
          </a:solidFill>
          <a:ln w="25400">
            <a:solidFill>
              <a:srgbClr val="FFC000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39" name="Freeform 5"/>
          <p:cNvSpPr/>
          <p:nvPr/>
        </p:nvSpPr>
        <p:spPr bwMode="auto">
          <a:xfrm rot="10800000">
            <a:off x="575581" y="365397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173006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478280" y="417830"/>
            <a:ext cx="3435350" cy="49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pPr algn="l"/>
            <a:r>
              <a:rPr lang="en-US" altLang="zh-CN" sz="2800" dirty="0">
                <a:ln/>
                <a:solidFill>
                  <a:srgbClr val="F6615B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微软雅黑" panose="020B0503020204020204" pitchFamily="34" charset="-122"/>
              </a:rPr>
              <a:t>3.2 </a:t>
            </a:r>
            <a:r>
              <a:rPr sz="2800" dirty="0">
                <a:ln/>
                <a:solidFill>
                  <a:srgbClr val="F6615B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微软雅黑" panose="020B0503020204020204" pitchFamily="34" charset="-122"/>
              </a:rPr>
              <a:t>系统功能测试</a:t>
            </a:r>
          </a:p>
        </p:txBody>
      </p:sp>
      <p:sp>
        <p:nvSpPr>
          <p:cNvPr id="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F6615B"/>
          </a:solidFill>
          <a:ln w="25400">
            <a:solidFill>
              <a:srgbClr val="F6615B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6" name="图片 5" descr="timg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3630" y="2081530"/>
            <a:ext cx="2856865" cy="2138680"/>
          </a:xfrm>
          <a:prstGeom prst="ellipse">
            <a:avLst/>
          </a:prstGeom>
        </p:spPr>
      </p:pic>
      <p:pic>
        <p:nvPicPr>
          <p:cNvPr id="10" name="图片 9" descr="图片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3410" y="3873500"/>
            <a:ext cx="3115945" cy="2091690"/>
          </a:xfrm>
          <a:prstGeom prst="rect">
            <a:avLst/>
          </a:prstGeom>
        </p:spPr>
      </p:pic>
      <p:pic>
        <p:nvPicPr>
          <p:cNvPr id="11" name="图片 10" descr="图片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233410" y="240030"/>
            <a:ext cx="3026410" cy="2031365"/>
          </a:xfrm>
          <a:prstGeom prst="rect">
            <a:avLst/>
          </a:prstGeom>
        </p:spPr>
      </p:pic>
      <p:pic>
        <p:nvPicPr>
          <p:cNvPr id="12" name="图片 11" descr="图片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080" y="1915795"/>
            <a:ext cx="3687445" cy="2470785"/>
          </a:xfrm>
          <a:prstGeom prst="rect">
            <a:avLst/>
          </a:prstGeom>
        </p:spPr>
      </p:pic>
      <p:cxnSp>
        <p:nvCxnSpPr>
          <p:cNvPr id="13" name="直接箭头连接符 12"/>
          <p:cNvCxnSpPr>
            <a:stCxn id="6" idx="6"/>
            <a:endCxn id="11" idx="1"/>
          </p:cNvCxnSpPr>
          <p:nvPr/>
        </p:nvCxnSpPr>
        <p:spPr>
          <a:xfrm flipV="1">
            <a:off x="7770495" y="1256030"/>
            <a:ext cx="462915" cy="189484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6" idx="6"/>
            <a:endCxn id="10" idx="1"/>
          </p:cNvCxnSpPr>
          <p:nvPr/>
        </p:nvCxnSpPr>
        <p:spPr>
          <a:xfrm>
            <a:off x="7770495" y="3150870"/>
            <a:ext cx="462915" cy="176847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6" idx="2"/>
            <a:endCxn id="12" idx="3"/>
          </p:cNvCxnSpPr>
          <p:nvPr/>
        </p:nvCxnSpPr>
        <p:spPr>
          <a:xfrm flipH="1">
            <a:off x="4073525" y="3150870"/>
            <a:ext cx="840105" cy="63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椭圆形标注 17"/>
          <p:cNvSpPr/>
          <p:nvPr/>
        </p:nvSpPr>
        <p:spPr>
          <a:xfrm>
            <a:off x="5546723" y="168253"/>
            <a:ext cx="2493299" cy="1231920"/>
          </a:xfrm>
          <a:prstGeom prst="wedgeEllipseCallout">
            <a:avLst>
              <a:gd name="adj1" fmla="val 52516"/>
              <a:gd name="adj2" fmla="val 579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球员希望薪资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椭圆形标注 18"/>
          <p:cNvSpPr/>
          <p:nvPr/>
        </p:nvSpPr>
        <p:spPr>
          <a:xfrm>
            <a:off x="8618557" y="2740021"/>
            <a:ext cx="2571768" cy="114300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是否加入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对自己有意愿的球队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椭圆形标注 19"/>
          <p:cNvSpPr/>
          <p:nvPr/>
        </p:nvSpPr>
        <p:spPr>
          <a:xfrm>
            <a:off x="1831947" y="1096947"/>
            <a:ext cx="2500330" cy="857256"/>
          </a:xfrm>
          <a:prstGeom prst="wedgeEllipseCallout">
            <a:avLst>
              <a:gd name="adj1" fmla="val -43224"/>
              <a:gd name="adj2" fmla="val 788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球员信息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界面</a:t>
            </a:r>
          </a:p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1" name="椭圆形标注 20"/>
          <p:cNvSpPr/>
          <p:nvPr/>
        </p:nvSpPr>
        <p:spPr>
          <a:xfrm>
            <a:off x="3760773" y="4240219"/>
            <a:ext cx="2214578" cy="1285884"/>
          </a:xfrm>
          <a:prstGeom prst="wedgeEllipseCallout">
            <a:avLst>
              <a:gd name="adj1" fmla="val 75493"/>
              <a:gd name="adj2" fmla="val -520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球员端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功能测试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8" grpId="0" animBg="1"/>
      <p:bldP spid="19" grpId="0" animBg="1"/>
      <p:bldP spid="20" grpId="0" animBg="1"/>
      <p:bldP spid="2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418590" y="417830"/>
            <a:ext cx="3435350" cy="49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pPr algn="l"/>
            <a:r>
              <a:rPr lang="en-US" altLang="zh-CN" sz="2800" dirty="0">
                <a:ln/>
                <a:solidFill>
                  <a:srgbClr val="F6615B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微软雅黑" panose="020B0503020204020204" pitchFamily="34" charset="-122"/>
              </a:rPr>
              <a:t>3.2 </a:t>
            </a:r>
            <a:r>
              <a:rPr sz="2800" dirty="0">
                <a:ln/>
                <a:solidFill>
                  <a:srgbClr val="F6615B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微软雅黑" panose="020B0503020204020204" pitchFamily="34" charset="-122"/>
              </a:rPr>
              <a:t>系统功能测试</a:t>
            </a:r>
          </a:p>
        </p:txBody>
      </p:sp>
      <p:sp>
        <p:nvSpPr>
          <p:cNvPr id="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F6615B"/>
          </a:solidFill>
          <a:ln w="25400">
            <a:solidFill>
              <a:srgbClr val="F6615B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2" name="图片 1" descr="tim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260" y="2005330"/>
            <a:ext cx="3626485" cy="2531110"/>
          </a:xfrm>
          <a:prstGeom prst="ellipse">
            <a:avLst/>
          </a:prstGeom>
        </p:spPr>
      </p:pic>
      <p:pic>
        <p:nvPicPr>
          <p:cNvPr id="13" name="图片 12" descr="图片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417435" y="417830"/>
            <a:ext cx="3834765" cy="2546350"/>
          </a:xfrm>
          <a:prstGeom prst="rect">
            <a:avLst/>
          </a:prstGeom>
        </p:spPr>
      </p:pic>
      <p:pic>
        <p:nvPicPr>
          <p:cNvPr id="14" name="图片 13" descr="图片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7435" y="3672205"/>
            <a:ext cx="3906520" cy="2620645"/>
          </a:xfrm>
          <a:prstGeom prst="rect">
            <a:avLst/>
          </a:prstGeom>
        </p:spPr>
      </p:pic>
      <p:cxnSp>
        <p:nvCxnSpPr>
          <p:cNvPr id="16" name="直接箭头连接符 15"/>
          <p:cNvCxnSpPr>
            <a:stCxn id="2" idx="6"/>
          </p:cNvCxnSpPr>
          <p:nvPr/>
        </p:nvCxnSpPr>
        <p:spPr>
          <a:xfrm flipV="1">
            <a:off x="4436745" y="1656080"/>
            <a:ext cx="3052445" cy="161480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2" idx="6"/>
            <a:endCxn id="14" idx="1"/>
          </p:cNvCxnSpPr>
          <p:nvPr/>
        </p:nvCxnSpPr>
        <p:spPr>
          <a:xfrm>
            <a:off x="4436745" y="3270885"/>
            <a:ext cx="2980690" cy="171196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椭圆形标注 9"/>
          <p:cNvSpPr/>
          <p:nvPr/>
        </p:nvSpPr>
        <p:spPr>
          <a:xfrm>
            <a:off x="1760509" y="4811723"/>
            <a:ext cx="2643206" cy="1214446"/>
          </a:xfrm>
          <a:prstGeom prst="wedgeEllipseCallout">
            <a:avLst>
              <a:gd name="adj1" fmla="val -40582"/>
              <a:gd name="adj2" fmla="val -753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球队端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功能测试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椭圆形标注 10"/>
          <p:cNvSpPr/>
          <p:nvPr/>
        </p:nvSpPr>
        <p:spPr>
          <a:xfrm>
            <a:off x="4689467" y="311129"/>
            <a:ext cx="2214578" cy="1143008"/>
          </a:xfrm>
          <a:prstGeom prst="wedgeEllipseCallout">
            <a:avLst>
              <a:gd name="adj1" fmla="val 71438"/>
              <a:gd name="adj2" fmla="val 829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球队端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给予薪资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椭圆形标注 11"/>
          <p:cNvSpPr/>
          <p:nvPr/>
        </p:nvSpPr>
        <p:spPr>
          <a:xfrm>
            <a:off x="5475285" y="2954335"/>
            <a:ext cx="2000264" cy="928694"/>
          </a:xfrm>
          <a:prstGeom prst="wedgeEllipseCallout">
            <a:avLst>
              <a:gd name="adj1" fmla="val 55668"/>
              <a:gd name="adj2" fmla="val 698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是否将球员移除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 animBg="1"/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6046970" y="3131130"/>
            <a:ext cx="2001520" cy="1599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球员端</a:t>
            </a:r>
          </a:p>
          <a:p>
            <a:pPr marL="0" lvl="1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4.2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球队端</a:t>
            </a:r>
          </a:p>
          <a:p>
            <a:pPr marL="0" lvl="1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4.3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购物车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endParaRPr lang="en-US" altLang="zh-CN" sz="14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463435" y="2005031"/>
            <a:ext cx="3503081" cy="4383062"/>
            <a:chOff x="5489223" y="2037871"/>
            <a:chExt cx="2754422" cy="3446339"/>
          </a:xfrm>
        </p:grpSpPr>
        <p:grpSp>
          <p:nvGrpSpPr>
            <p:cNvPr id="30" name="组合 29"/>
            <p:cNvGrpSpPr/>
            <p:nvPr/>
          </p:nvGrpSpPr>
          <p:grpSpPr>
            <a:xfrm>
              <a:off x="5489223" y="2037871"/>
              <a:ext cx="2754422" cy="3446339"/>
              <a:chOff x="3295850" y="1895995"/>
              <a:chExt cx="3725149" cy="4660916"/>
            </a:xfrm>
          </p:grpSpPr>
          <p:sp>
            <p:nvSpPr>
              <p:cNvPr id="34" name="圆角矩形 33"/>
              <p:cNvSpPr/>
              <p:nvPr/>
            </p:nvSpPr>
            <p:spPr>
              <a:xfrm rot="2760000">
                <a:off x="3086007" y="2621919"/>
                <a:ext cx="4660916" cy="320906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37000">
                    <a:srgbClr val="6C6C6C">
                      <a:alpha val="50000"/>
                    </a:srgbClr>
                  </a:gs>
                  <a:gs pos="0">
                    <a:schemeClr val="tx1">
                      <a:alpha val="61000"/>
                    </a:schemeClr>
                  </a:gs>
                  <a:gs pos="100000">
                    <a:srgbClr val="D8D8D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254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Freeform 5"/>
              <p:cNvSpPr/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2540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355600" dist="88900" dir="2700000" algn="tl" rotWithShape="0">
                  <a:prstClr val="black">
                    <a:alpha val="2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圆角矩形 35"/>
              <p:cNvSpPr/>
              <p:nvPr/>
            </p:nvSpPr>
            <p:spPr>
              <a:xfrm rot="2760000">
                <a:off x="3371510" y="2878566"/>
                <a:ext cx="3953505" cy="259256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37000">
                    <a:srgbClr val="6C6C6C">
                      <a:alpha val="50000"/>
                    </a:srgbClr>
                  </a:gs>
                  <a:gs pos="0">
                    <a:schemeClr val="tx1">
                      <a:alpha val="61000"/>
                    </a:schemeClr>
                  </a:gs>
                  <a:gs pos="100000">
                    <a:srgbClr val="D8D8D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254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5"/>
              <p:cNvSpPr/>
              <p:nvPr/>
            </p:nvSpPr>
            <p:spPr bwMode="auto">
              <a:xfrm rot="10800000">
                <a:off x="3589408" y="2348510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2540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540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5937544" y="2683610"/>
              <a:ext cx="1049992" cy="927131"/>
              <a:chOff x="2734379" y="4342226"/>
              <a:chExt cx="1049992" cy="927131"/>
            </a:xfrm>
          </p:grpSpPr>
          <p:sp>
            <p:nvSpPr>
              <p:cNvPr id="32" name="文本框 35"/>
              <p:cNvSpPr txBox="1"/>
              <p:nvPr/>
            </p:nvSpPr>
            <p:spPr>
              <a:xfrm>
                <a:off x="2734379" y="4342226"/>
                <a:ext cx="1031437" cy="7249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5400" dirty="0">
                    <a:solidFill>
                      <a:srgbClr val="0070C0"/>
                    </a:solidFill>
                    <a:latin typeface="Impact" panose="020B0806030902050204" pitchFamily="34" charset="0"/>
                  </a:rPr>
                  <a:t>4</a:t>
                </a:r>
              </a:p>
            </p:txBody>
          </p:sp>
          <p:sp>
            <p:nvSpPr>
              <p:cNvPr id="33" name="文本框 36"/>
              <p:cNvSpPr txBox="1"/>
              <p:nvPr/>
            </p:nvSpPr>
            <p:spPr>
              <a:xfrm>
                <a:off x="2743311" y="4955802"/>
                <a:ext cx="1041060" cy="313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界面展示</a:t>
                </a:r>
              </a:p>
            </p:txBody>
          </p:sp>
        </p:grpSp>
      </p:grpSp>
      <p:sp>
        <p:nvSpPr>
          <p:cNvPr id="46" name="Freeform 5"/>
          <p:cNvSpPr/>
          <p:nvPr/>
        </p:nvSpPr>
        <p:spPr bwMode="auto">
          <a:xfrm rot="10800000">
            <a:off x="8106660" y="2090408"/>
            <a:ext cx="576064" cy="51056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7" name="Freeform 5"/>
          <p:cNvSpPr/>
          <p:nvPr/>
        </p:nvSpPr>
        <p:spPr bwMode="auto">
          <a:xfrm rot="10800000">
            <a:off x="7530596" y="1621371"/>
            <a:ext cx="576064" cy="51056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6" grpId="0" bldLvl="0" animBg="1"/>
      <p:bldP spid="47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448435" y="414655"/>
            <a:ext cx="3435350" cy="49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2" tIns="34292" rIns="68582" bIns="34292">
            <a:spAutoFit/>
            <a:scene3d>
              <a:camera prst="orthographicFront"/>
              <a:lightRig rig="threePt" dir="t"/>
            </a:scene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pPr algn="l"/>
            <a:r>
              <a:rPr lang="en-US" altLang="zh-CN" sz="28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微软雅黑" panose="020B0503020204020204" pitchFamily="34" charset="-122"/>
              </a:rPr>
              <a:t>4.1 </a:t>
            </a:r>
            <a:r>
              <a:rPr sz="28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微软雅黑" panose="020B0503020204020204" pitchFamily="34" charset="-122"/>
              </a:rPr>
              <a:t>球员端</a:t>
            </a:r>
          </a:p>
        </p:txBody>
      </p:sp>
      <p:sp>
        <p:nvSpPr>
          <p:cNvPr id="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F6615B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2" name="图片 1" descr="u=3312015476,398025100&amp;fm=26&amp;gp=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060" y="2571750"/>
            <a:ext cx="2179955" cy="2179955"/>
          </a:xfrm>
          <a:prstGeom prst="ellipse">
            <a:avLst/>
          </a:prstGeom>
        </p:spPr>
      </p:pic>
      <p:pic>
        <p:nvPicPr>
          <p:cNvPr id="6" name="图片 5" descr="图片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005" y="1193800"/>
            <a:ext cx="3348990" cy="2275840"/>
          </a:xfrm>
          <a:prstGeom prst="rect">
            <a:avLst/>
          </a:prstGeom>
        </p:spPr>
      </p:pic>
      <p:pic>
        <p:nvPicPr>
          <p:cNvPr id="7" name="图片 6" descr="图片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05" y="3844290"/>
            <a:ext cx="3396615" cy="2247265"/>
          </a:xfrm>
          <a:prstGeom prst="rect">
            <a:avLst/>
          </a:prstGeom>
        </p:spPr>
      </p:pic>
      <p:pic>
        <p:nvPicPr>
          <p:cNvPr id="8" name="图片 7" descr="图片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0640" y="1083310"/>
            <a:ext cx="3529965" cy="2386330"/>
          </a:xfrm>
          <a:prstGeom prst="rect">
            <a:avLst/>
          </a:prstGeom>
        </p:spPr>
      </p:pic>
      <p:pic>
        <p:nvPicPr>
          <p:cNvPr id="9" name="图片 8" descr="图片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0640" y="3716020"/>
            <a:ext cx="3596640" cy="2375535"/>
          </a:xfrm>
          <a:prstGeom prst="rect">
            <a:avLst/>
          </a:prstGeom>
        </p:spPr>
      </p:pic>
      <p:cxnSp>
        <p:nvCxnSpPr>
          <p:cNvPr id="10" name="直接箭头连接符 9"/>
          <p:cNvCxnSpPr>
            <a:stCxn id="2" idx="2"/>
            <a:endCxn id="6" idx="3"/>
          </p:cNvCxnSpPr>
          <p:nvPr/>
        </p:nvCxnSpPr>
        <p:spPr>
          <a:xfrm flipH="1" flipV="1">
            <a:off x="3515995" y="2331720"/>
            <a:ext cx="1155065" cy="133032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2" idx="2"/>
            <a:endCxn id="7" idx="3"/>
          </p:cNvCxnSpPr>
          <p:nvPr/>
        </p:nvCxnSpPr>
        <p:spPr>
          <a:xfrm flipH="1">
            <a:off x="3563620" y="3662045"/>
            <a:ext cx="1107440" cy="130619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2" idx="6"/>
            <a:endCxn id="8" idx="1"/>
          </p:cNvCxnSpPr>
          <p:nvPr/>
        </p:nvCxnSpPr>
        <p:spPr>
          <a:xfrm flipV="1">
            <a:off x="6851015" y="2276475"/>
            <a:ext cx="809625" cy="138557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2" idx="6"/>
            <a:endCxn id="9" idx="1"/>
          </p:cNvCxnSpPr>
          <p:nvPr/>
        </p:nvCxnSpPr>
        <p:spPr>
          <a:xfrm>
            <a:off x="6851015" y="3662045"/>
            <a:ext cx="809625" cy="124206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椭圆形标注 13"/>
          <p:cNvSpPr/>
          <p:nvPr/>
        </p:nvSpPr>
        <p:spPr>
          <a:xfrm>
            <a:off x="3617897" y="1096947"/>
            <a:ext cx="1571636" cy="928694"/>
          </a:xfrm>
          <a:prstGeom prst="wedgeEllipseCallout">
            <a:avLst>
              <a:gd name="adj1" fmla="val -54337"/>
              <a:gd name="adj2" fmla="val 578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球员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登陆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椭圆形标注 14"/>
          <p:cNvSpPr/>
          <p:nvPr/>
        </p:nvSpPr>
        <p:spPr>
          <a:xfrm>
            <a:off x="3617897" y="5097475"/>
            <a:ext cx="1500198" cy="857256"/>
          </a:xfrm>
          <a:prstGeom prst="wedgeEllipseCallout">
            <a:avLst>
              <a:gd name="adj1" fmla="val -51600"/>
              <a:gd name="adj2" fmla="val -555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球员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注册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椭圆形标注 15"/>
          <p:cNvSpPr/>
          <p:nvPr/>
        </p:nvSpPr>
        <p:spPr>
          <a:xfrm>
            <a:off x="6332541" y="739757"/>
            <a:ext cx="1214446" cy="928694"/>
          </a:xfrm>
          <a:prstGeom prst="wedgeEllipseCallout">
            <a:avLst>
              <a:gd name="adj1" fmla="val 53378"/>
              <a:gd name="adj2" fmla="val 603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球员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界面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椭圆形标注 16"/>
          <p:cNvSpPr/>
          <p:nvPr/>
        </p:nvSpPr>
        <p:spPr>
          <a:xfrm>
            <a:off x="5903913" y="4811723"/>
            <a:ext cx="1714512" cy="857256"/>
          </a:xfrm>
          <a:prstGeom prst="wedgeEllipseCallout">
            <a:avLst>
              <a:gd name="adj1" fmla="val 51003"/>
              <a:gd name="adj2" fmla="val 746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球员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期望薪资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 animBg="1"/>
      <p:bldP spid="15" grpId="0" animBg="1"/>
      <p:bldP spid="16" grpId="0" animBg="1"/>
      <p:bldP spid="1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448435" y="414655"/>
            <a:ext cx="3435350" cy="49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2" tIns="34292" rIns="68582" bIns="34292">
            <a:spAutoFit/>
            <a:scene3d>
              <a:camera prst="orthographicFront"/>
              <a:lightRig rig="threePt" dir="t"/>
            </a:scene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pPr algn="l"/>
            <a:r>
              <a:rPr lang="en-US" altLang="zh-CN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微软雅黑" panose="020B0503020204020204" pitchFamily="34" charset="-122"/>
              </a:rPr>
              <a:t>4.1 </a:t>
            </a:r>
            <a:r>
              <a:rPr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微软雅黑" panose="020B0503020204020204" pitchFamily="34" charset="-122"/>
              </a:rPr>
              <a:t>球队端</a:t>
            </a:r>
          </a:p>
        </p:txBody>
      </p:sp>
      <p:sp>
        <p:nvSpPr>
          <p:cNvPr id="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F6615B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2" name="图片 1" descr="C:\Users\王彤伟\Desktop\timg.jpgtim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4671060" y="2900998"/>
            <a:ext cx="2179955" cy="1521460"/>
          </a:xfrm>
          <a:prstGeom prst="ellipse">
            <a:avLst/>
          </a:prstGeom>
        </p:spPr>
      </p:pic>
      <p:pic>
        <p:nvPicPr>
          <p:cNvPr id="6" name="图片 5" descr="C:\Users\王彤伟\Desktop\图片12.png图片1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7005" y="2538413"/>
            <a:ext cx="3348990" cy="2247265"/>
          </a:xfrm>
          <a:prstGeom prst="rect">
            <a:avLst/>
          </a:prstGeom>
        </p:spPr>
      </p:pic>
      <p:pic>
        <p:nvPicPr>
          <p:cNvPr id="8" name="图片 7" descr="C:\Users\王彤伟\Desktop\图片13.png图片1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660640" y="1108075"/>
            <a:ext cx="3529965" cy="2336800"/>
          </a:xfrm>
          <a:prstGeom prst="rect">
            <a:avLst/>
          </a:prstGeom>
        </p:spPr>
      </p:pic>
      <p:pic>
        <p:nvPicPr>
          <p:cNvPr id="9" name="图片 8" descr="C:\Users\王彤伟\Desktop\图片14.png图片14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7703820" y="3716020"/>
            <a:ext cx="3510280" cy="2375535"/>
          </a:xfrm>
          <a:prstGeom prst="rect">
            <a:avLst/>
          </a:prstGeom>
        </p:spPr>
      </p:pic>
      <p:cxnSp>
        <p:nvCxnSpPr>
          <p:cNvPr id="10" name="直接箭头连接符 9"/>
          <p:cNvCxnSpPr>
            <a:stCxn id="2" idx="2"/>
            <a:endCxn id="6" idx="3"/>
          </p:cNvCxnSpPr>
          <p:nvPr/>
        </p:nvCxnSpPr>
        <p:spPr>
          <a:xfrm flipH="1">
            <a:off x="3515995" y="3662045"/>
            <a:ext cx="1155065" cy="63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2" idx="6"/>
            <a:endCxn id="8" idx="1"/>
          </p:cNvCxnSpPr>
          <p:nvPr/>
        </p:nvCxnSpPr>
        <p:spPr>
          <a:xfrm flipV="1">
            <a:off x="6851015" y="2276475"/>
            <a:ext cx="809625" cy="138557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2" idx="6"/>
            <a:endCxn id="9" idx="1"/>
          </p:cNvCxnSpPr>
          <p:nvPr/>
        </p:nvCxnSpPr>
        <p:spPr>
          <a:xfrm>
            <a:off x="6851015" y="3662045"/>
            <a:ext cx="852805" cy="124206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椭圆形标注 13"/>
          <p:cNvSpPr/>
          <p:nvPr/>
        </p:nvSpPr>
        <p:spPr>
          <a:xfrm>
            <a:off x="2474889" y="1311261"/>
            <a:ext cx="2000264" cy="1000132"/>
          </a:xfrm>
          <a:prstGeom prst="wedgeEllipseCallout">
            <a:avLst>
              <a:gd name="adj1" fmla="val -44253"/>
              <a:gd name="adj2" fmla="val 643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登录界面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椭圆形标注 14"/>
          <p:cNvSpPr/>
          <p:nvPr/>
        </p:nvSpPr>
        <p:spPr>
          <a:xfrm>
            <a:off x="5618161" y="596881"/>
            <a:ext cx="1928826" cy="1000132"/>
          </a:xfrm>
          <a:prstGeom prst="wedgeEllipseCallout">
            <a:avLst>
              <a:gd name="adj1" fmla="val 51729"/>
              <a:gd name="adj2" fmla="val 592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注册界面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椭圆形标注 15"/>
          <p:cNvSpPr/>
          <p:nvPr/>
        </p:nvSpPr>
        <p:spPr>
          <a:xfrm>
            <a:off x="5260971" y="4525971"/>
            <a:ext cx="2214578" cy="1071570"/>
          </a:xfrm>
          <a:prstGeom prst="wedgeEllipseCallout">
            <a:avLst>
              <a:gd name="adj1" fmla="val 51636"/>
              <a:gd name="adj2" fmla="val 572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球员信息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 animBg="1"/>
      <p:bldP spid="15" grpId="0" animBg="1"/>
      <p:bldP spid="1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448435" y="414655"/>
            <a:ext cx="3435350" cy="49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2" tIns="34292" rIns="68582" bIns="34292">
            <a:spAutoFit/>
            <a:scene3d>
              <a:camera prst="orthographicFront"/>
              <a:lightRig rig="threePt" dir="t"/>
            </a:scene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pPr algn="l"/>
            <a:r>
              <a:rPr lang="en-US" altLang="zh-CN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微软雅黑" panose="020B0503020204020204" pitchFamily="34" charset="-122"/>
              </a:rPr>
              <a:t>4.1 </a:t>
            </a:r>
            <a:r>
              <a:rPr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微软雅黑" panose="020B0503020204020204" pitchFamily="34" charset="-122"/>
              </a:rPr>
              <a:t>购物车</a:t>
            </a:r>
          </a:p>
        </p:txBody>
      </p:sp>
      <p:sp>
        <p:nvSpPr>
          <p:cNvPr id="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F6615B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6" name="图片 5" descr="C:\Users\王彤伟\Desktop\u=1612373863,2186903541&amp;fm=26&amp;gp=0.jpgu=1612373863,2186903541&amp;fm=26&amp;gp=0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331881" y="2239955"/>
            <a:ext cx="1289685" cy="2247265"/>
          </a:xfrm>
          <a:prstGeom prst="ellipse">
            <a:avLst/>
          </a:prstGeom>
        </p:spPr>
      </p:pic>
      <p:pic>
        <p:nvPicPr>
          <p:cNvPr id="7" name="图片 6" descr="图片1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975220" y="382567"/>
            <a:ext cx="3714776" cy="2485667"/>
          </a:xfrm>
          <a:prstGeom prst="rect">
            <a:avLst/>
          </a:prstGeom>
        </p:spPr>
      </p:pic>
      <p:cxnSp>
        <p:nvCxnSpPr>
          <p:cNvPr id="11" name="直接箭头连接符 10"/>
          <p:cNvCxnSpPr>
            <a:stCxn id="6" idx="6"/>
          </p:cNvCxnSpPr>
          <p:nvPr/>
        </p:nvCxnSpPr>
        <p:spPr>
          <a:xfrm flipV="1">
            <a:off x="2621566" y="2025641"/>
            <a:ext cx="2282215" cy="1337947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椭圆形标注 7"/>
          <p:cNvSpPr/>
          <p:nvPr/>
        </p:nvSpPr>
        <p:spPr>
          <a:xfrm>
            <a:off x="2546327" y="1382699"/>
            <a:ext cx="2071702" cy="714380"/>
          </a:xfrm>
          <a:prstGeom prst="wedgeEllipseCallout">
            <a:avLst>
              <a:gd name="adj1" fmla="val 67418"/>
              <a:gd name="adj2" fmla="val -4031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市场界面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9" name="图片 8"/>
          <p:cNvPicPr/>
          <p:nvPr/>
        </p:nvPicPr>
        <p:blipFill>
          <a:blip r:embed="rId5"/>
          <a:srcRect l="549" r="41728" b="30943"/>
          <a:stretch>
            <a:fillRect/>
          </a:stretch>
        </p:blipFill>
        <p:spPr>
          <a:xfrm>
            <a:off x="5046657" y="3382963"/>
            <a:ext cx="3786214" cy="2571768"/>
          </a:xfrm>
          <a:prstGeom prst="rect">
            <a:avLst/>
          </a:prstGeom>
          <a:ln>
            <a:noFill/>
          </a:ln>
        </p:spPr>
      </p:pic>
      <p:cxnSp>
        <p:nvCxnSpPr>
          <p:cNvPr id="12" name="直接箭头连接符 11"/>
          <p:cNvCxnSpPr/>
          <p:nvPr/>
        </p:nvCxnSpPr>
        <p:spPr>
          <a:xfrm>
            <a:off x="2546327" y="3311525"/>
            <a:ext cx="2488876" cy="145162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椭圆形标注 19"/>
          <p:cNvSpPr/>
          <p:nvPr/>
        </p:nvSpPr>
        <p:spPr>
          <a:xfrm>
            <a:off x="2546327" y="4454533"/>
            <a:ext cx="2000264" cy="857256"/>
          </a:xfrm>
          <a:prstGeom prst="wedgeEllipseCallout">
            <a:avLst>
              <a:gd name="adj1" fmla="val 71658"/>
              <a:gd name="adj2" fmla="val 557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购物车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 animBg="1"/>
      <p:bldP spid="2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组合 69"/>
          <p:cNvGrpSpPr/>
          <p:nvPr/>
        </p:nvGrpSpPr>
        <p:grpSpPr>
          <a:xfrm>
            <a:off x="2457951" y="2005030"/>
            <a:ext cx="3503081" cy="4383062"/>
            <a:chOff x="7094696" y="1111476"/>
            <a:chExt cx="2754422" cy="3446339"/>
          </a:xfrm>
        </p:grpSpPr>
        <p:grpSp>
          <p:nvGrpSpPr>
            <p:cNvPr id="71" name="组合 70"/>
            <p:cNvGrpSpPr/>
            <p:nvPr/>
          </p:nvGrpSpPr>
          <p:grpSpPr>
            <a:xfrm>
              <a:off x="7094696" y="1111476"/>
              <a:ext cx="2754422" cy="3446339"/>
              <a:chOff x="3295850" y="1895995"/>
              <a:chExt cx="3725149" cy="4660916"/>
            </a:xfrm>
          </p:grpSpPr>
          <p:sp>
            <p:nvSpPr>
              <p:cNvPr id="75" name="圆角矩形 74"/>
              <p:cNvSpPr/>
              <p:nvPr/>
            </p:nvSpPr>
            <p:spPr>
              <a:xfrm rot="2760000">
                <a:off x="3086007" y="2621919"/>
                <a:ext cx="4660916" cy="320906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37000">
                    <a:srgbClr val="6C6C6C">
                      <a:alpha val="50000"/>
                    </a:srgbClr>
                  </a:gs>
                  <a:gs pos="0">
                    <a:schemeClr val="tx1">
                      <a:alpha val="61000"/>
                    </a:schemeClr>
                  </a:gs>
                  <a:gs pos="100000">
                    <a:srgbClr val="D8D8D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254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6" name="Freeform 5"/>
              <p:cNvSpPr/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2540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355600" dist="88900" dir="2700000" algn="tl" rotWithShape="0">
                  <a:prstClr val="black">
                    <a:alpha val="2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圆角矩形 76"/>
              <p:cNvSpPr/>
              <p:nvPr/>
            </p:nvSpPr>
            <p:spPr>
              <a:xfrm rot="2760000">
                <a:off x="3371510" y="2878566"/>
                <a:ext cx="3953505" cy="259256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37000">
                    <a:srgbClr val="6C6C6C">
                      <a:alpha val="50000"/>
                    </a:srgbClr>
                  </a:gs>
                  <a:gs pos="0">
                    <a:schemeClr val="tx1">
                      <a:alpha val="61000"/>
                    </a:schemeClr>
                  </a:gs>
                  <a:gs pos="100000">
                    <a:srgbClr val="D8D8D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254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8" name="Freeform 5"/>
              <p:cNvSpPr/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2540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540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72" name="组合 71"/>
            <p:cNvGrpSpPr/>
            <p:nvPr/>
          </p:nvGrpSpPr>
          <p:grpSpPr>
            <a:xfrm>
              <a:off x="7551706" y="1753046"/>
              <a:ext cx="1045498" cy="928362"/>
              <a:chOff x="2734379" y="4342226"/>
              <a:chExt cx="1045498" cy="928362"/>
            </a:xfrm>
          </p:grpSpPr>
          <p:sp>
            <p:nvSpPr>
              <p:cNvPr id="73" name="文本框 38"/>
              <p:cNvSpPr txBox="1"/>
              <p:nvPr/>
            </p:nvSpPr>
            <p:spPr>
              <a:xfrm>
                <a:off x="2734379" y="4342226"/>
                <a:ext cx="1031437" cy="7249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5400" dirty="0">
                    <a:solidFill>
                      <a:srgbClr val="653C76"/>
                    </a:solidFill>
                    <a:latin typeface="Impact" panose="020B0806030902050204" pitchFamily="34" charset="0"/>
                  </a:rPr>
                  <a:t>5</a:t>
                </a:r>
              </a:p>
            </p:txBody>
          </p:sp>
          <p:sp>
            <p:nvSpPr>
              <p:cNvPr id="74" name="文本框 39"/>
              <p:cNvSpPr txBox="1"/>
              <p:nvPr/>
            </p:nvSpPr>
            <p:spPr>
              <a:xfrm>
                <a:off x="2738817" y="4957033"/>
                <a:ext cx="1041060" cy="313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rgbClr val="653C7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课设总结</a:t>
                </a:r>
              </a:p>
            </p:txBody>
          </p:sp>
        </p:grpSp>
      </p:grpSp>
      <p:sp>
        <p:nvSpPr>
          <p:cNvPr id="46" name="Freeform 5"/>
          <p:cNvSpPr/>
          <p:nvPr/>
        </p:nvSpPr>
        <p:spPr bwMode="auto">
          <a:xfrm rot="10800000">
            <a:off x="8106660" y="2090408"/>
            <a:ext cx="576064" cy="51056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7" name="Freeform 5"/>
          <p:cNvSpPr/>
          <p:nvPr/>
        </p:nvSpPr>
        <p:spPr bwMode="auto">
          <a:xfrm rot="10800000">
            <a:off x="7530596" y="1621371"/>
            <a:ext cx="576064" cy="51056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179161" y="2959045"/>
            <a:ext cx="284226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3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5.1</a:t>
            </a:r>
            <a:r>
              <a:rPr lang="zh-CN" altLang="en-US" sz="36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课设总结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6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368549" y="414785"/>
            <a:ext cx="2227217" cy="500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r>
              <a:rPr lang="en-US" altLang="zh-CN" sz="2800" b="1" dirty="0" smtClean="0">
                <a:solidFill>
                  <a:srgbClr val="653C76"/>
                </a:solidFill>
                <a:ea typeface="微软雅黑" panose="020B0503020204020204" pitchFamily="34" charset="-122"/>
              </a:rPr>
              <a:t>5.1 </a:t>
            </a:r>
            <a:r>
              <a:rPr sz="2800" b="1" dirty="0">
                <a:solidFill>
                  <a:srgbClr val="653C76"/>
                </a:solidFill>
                <a:ea typeface="微软雅黑" panose="020B0503020204020204" pitchFamily="34" charset="-122"/>
              </a:rPr>
              <a:t>课设总结</a:t>
            </a:r>
          </a:p>
        </p:txBody>
      </p:sp>
      <p:sp>
        <p:nvSpPr>
          <p:cNvPr id="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7030A0"/>
          </a:solidFill>
          <a:ln w="25400">
            <a:solidFill>
              <a:srgbClr val="7030A0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76300" y="1156335"/>
            <a:ext cx="10213340" cy="535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本系统在实现NBA球员交易系统的时候，比较简单。任务书中的功能虽然都能实现，但是就是功能实现的比较简单。</a:t>
            </a:r>
          </a:p>
          <a:p>
            <a:r>
              <a:rPr lang="zh-CN" altLang="en-US" dirty="0"/>
              <a:t>在这次的项目中，遇见了很多困难。第一个就是，在写第三个信息显示的界面的时候，因为Swing不能自己画控件，所有的控件布局都由代码完成，所以在写第三个界面时，第一次因为布局套布局，布局套布局，没有很好的提前设计，就写乱掉了。然后删掉代码重写，在赵老师的计算机组成原理课上，听到了赵老师教的设计结构，从上而下设计，从下而上实现。但是，我尝试了后，发现从下而上实现更加困难。从下而上实现，导致最小的布局中的数据在从较大的布局中导入时，会很混乱。最后还是，通过第一开始的思路，一点一点的实现。</a:t>
            </a:r>
          </a:p>
          <a:p>
            <a:r>
              <a:rPr lang="zh-CN" altLang="en-US" dirty="0"/>
              <a:t>第二，就是Swing虽然以前会用，但没有写过这么复杂的应用，在写登录界面的时候，代码写的比较混乱。不像PageThree，PageFour，PageFive这几个页面的代码写的可扩展性高。</a:t>
            </a:r>
          </a:p>
          <a:p>
            <a:r>
              <a:rPr lang="zh-CN" altLang="en-US" dirty="0"/>
              <a:t>第三，就是卡片布局进行页面切换，必须在一个类中实例化后，才能实现切换。但是，在添加鼠标事件的时候，往往都不在一个类中，后来，想了一个办法，就是按钮在另一个类中，按钮的事件在MyFrame中，显得主类比较臃肿。</a:t>
            </a:r>
          </a:p>
          <a:p>
            <a:r>
              <a:rPr lang="zh-CN" altLang="en-US" dirty="0"/>
              <a:t>第四，也是最大的困扰，就是页面不能实现动态变化。比如，购物车中的球员，在添加或删除的时候，要重新启动一遍程序才行。后来，用了另外一种办法，派生出一个新的按钮类，在将所有的按钮添加一个监听器，在调用监听器的时候，刷新一遍页面。</a:t>
            </a:r>
          </a:p>
          <a:p>
            <a:r>
              <a:rPr lang="zh-CN" altLang="en-US" dirty="0"/>
              <a:t>通过这次课程设计，对Java的编程，接口，内部类，抽象类，静态类的理解更加深刻了。通过小组合作，也充分意识到了小组的重要性。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621462" y="1159737"/>
            <a:ext cx="8549454" cy="4240590"/>
            <a:chOff x="1758224" y="1299050"/>
            <a:chExt cx="8549454" cy="4240590"/>
          </a:xfrm>
        </p:grpSpPr>
        <p:grpSp>
          <p:nvGrpSpPr>
            <p:cNvPr id="3" name="组合 2"/>
            <p:cNvGrpSpPr/>
            <p:nvPr/>
          </p:nvGrpSpPr>
          <p:grpSpPr>
            <a:xfrm>
              <a:off x="1758224" y="3691334"/>
              <a:ext cx="853107" cy="851118"/>
              <a:chOff x="1941706" y="3231482"/>
              <a:chExt cx="1212300" cy="1209474"/>
            </a:xfrm>
          </p:grpSpPr>
          <p:sp>
            <p:nvSpPr>
              <p:cNvPr id="32" name="任意多边形 31"/>
              <p:cNvSpPr/>
              <p:nvPr/>
            </p:nvSpPr>
            <p:spPr>
              <a:xfrm>
                <a:off x="1941706" y="3231482"/>
                <a:ext cx="1212300" cy="1209474"/>
              </a:xfrm>
              <a:custGeom>
                <a:avLst/>
                <a:gdLst>
                  <a:gd name="connsiteX0" fmla="*/ 606149 w 1212300"/>
                  <a:gd name="connsiteY0" fmla="*/ 219778 h 1209474"/>
                  <a:gd name="connsiteX1" fmla="*/ 221190 w 1212300"/>
                  <a:gd name="connsiteY1" fmla="*/ 604737 h 1209474"/>
                  <a:gd name="connsiteX2" fmla="*/ 606149 w 1212300"/>
                  <a:gd name="connsiteY2" fmla="*/ 989696 h 1209474"/>
                  <a:gd name="connsiteX3" fmla="*/ 991108 w 1212300"/>
                  <a:gd name="connsiteY3" fmla="*/ 604737 h 1209474"/>
                  <a:gd name="connsiteX4" fmla="*/ 606149 w 1212300"/>
                  <a:gd name="connsiteY4" fmla="*/ 219778 h 1209474"/>
                  <a:gd name="connsiteX5" fmla="*/ 570726 w 1212300"/>
                  <a:gd name="connsiteY5" fmla="*/ 0 h 1209474"/>
                  <a:gd name="connsiteX6" fmla="*/ 641573 w 1212300"/>
                  <a:gd name="connsiteY6" fmla="*/ 0 h 1209474"/>
                  <a:gd name="connsiteX7" fmla="*/ 653064 w 1212300"/>
                  <a:gd name="connsiteY7" fmla="*/ 60414 h 1209474"/>
                  <a:gd name="connsiteX8" fmla="*/ 661820 w 1212300"/>
                  <a:gd name="connsiteY8" fmla="*/ 60857 h 1209474"/>
                  <a:gd name="connsiteX9" fmla="*/ 707034 w 1212300"/>
                  <a:gd name="connsiteY9" fmla="*/ 69786 h 1209474"/>
                  <a:gd name="connsiteX10" fmla="*/ 735306 w 1212300"/>
                  <a:gd name="connsiteY10" fmla="*/ 12884 h 1209474"/>
                  <a:gd name="connsiteX11" fmla="*/ 803526 w 1212300"/>
                  <a:gd name="connsiteY11" fmla="*/ 31998 h 1209474"/>
                  <a:gd name="connsiteX12" fmla="*/ 798126 w 1212300"/>
                  <a:gd name="connsiteY12" fmla="*/ 95198 h 1209474"/>
                  <a:gd name="connsiteX13" fmla="*/ 848903 w 1212300"/>
                  <a:gd name="connsiteY13" fmla="*/ 115557 h 1209474"/>
                  <a:gd name="connsiteX14" fmla="*/ 890307 w 1212300"/>
                  <a:gd name="connsiteY14" fmla="*/ 69692 h 1209474"/>
                  <a:gd name="connsiteX15" fmla="*/ 950840 w 1212300"/>
                  <a:gd name="connsiteY15" fmla="*/ 106503 h 1209474"/>
                  <a:gd name="connsiteX16" fmla="*/ 928932 w 1212300"/>
                  <a:gd name="connsiteY16" fmla="*/ 164987 h 1209474"/>
                  <a:gd name="connsiteX17" fmla="*/ 971748 w 1212300"/>
                  <a:gd name="connsiteY17" fmla="*/ 199360 h 1209474"/>
                  <a:gd name="connsiteX18" fmla="*/ 1024233 w 1212300"/>
                  <a:gd name="connsiteY18" fmla="*/ 166213 h 1209474"/>
                  <a:gd name="connsiteX19" fmla="*/ 1072590 w 1212300"/>
                  <a:gd name="connsiteY19" fmla="*/ 217989 h 1209474"/>
                  <a:gd name="connsiteX20" fmla="*/ 1034905 w 1212300"/>
                  <a:gd name="connsiteY20" fmla="*/ 269502 h 1209474"/>
                  <a:gd name="connsiteX21" fmla="*/ 1047793 w 1212300"/>
                  <a:gd name="connsiteY21" fmla="*/ 284006 h 1209474"/>
                  <a:gd name="connsiteX22" fmla="*/ 1065896 w 1212300"/>
                  <a:gd name="connsiteY22" fmla="*/ 313574 h 1209474"/>
                  <a:gd name="connsiteX23" fmla="*/ 1127152 w 1212300"/>
                  <a:gd name="connsiteY23" fmla="*/ 295286 h 1209474"/>
                  <a:gd name="connsiteX24" fmla="*/ 1159745 w 1212300"/>
                  <a:gd name="connsiteY24" fmla="*/ 358190 h 1209474"/>
                  <a:gd name="connsiteX25" fmla="*/ 1109155 w 1212300"/>
                  <a:gd name="connsiteY25" fmla="*/ 397943 h 1209474"/>
                  <a:gd name="connsiteX26" fmla="*/ 1123476 w 1212300"/>
                  <a:gd name="connsiteY26" fmla="*/ 432252 h 1209474"/>
                  <a:gd name="connsiteX27" fmla="*/ 1127413 w 1212300"/>
                  <a:gd name="connsiteY27" fmla="*/ 448425 h 1209474"/>
                  <a:gd name="connsiteX28" fmla="*/ 1191430 w 1212300"/>
                  <a:gd name="connsiteY28" fmla="*/ 447341 h 1209474"/>
                  <a:gd name="connsiteX29" fmla="*/ 1205844 w 1212300"/>
                  <a:gd name="connsiteY29" fmla="*/ 516706 h 1209474"/>
                  <a:gd name="connsiteX30" fmla="*/ 1145770 w 1212300"/>
                  <a:gd name="connsiteY30" fmla="*/ 541598 h 1209474"/>
                  <a:gd name="connsiteX31" fmla="*/ 1150013 w 1212300"/>
                  <a:gd name="connsiteY31" fmla="*/ 594780 h 1209474"/>
                  <a:gd name="connsiteX32" fmla="*/ 1212300 w 1212300"/>
                  <a:gd name="connsiteY32" fmla="*/ 611099 h 1209474"/>
                  <a:gd name="connsiteX33" fmla="*/ 1207465 w 1212300"/>
                  <a:gd name="connsiteY33" fmla="*/ 681780 h 1209474"/>
                  <a:gd name="connsiteX34" fmla="*/ 1143038 w 1212300"/>
                  <a:gd name="connsiteY34" fmla="*/ 689527 h 1209474"/>
                  <a:gd name="connsiteX35" fmla="*/ 1139569 w 1212300"/>
                  <a:gd name="connsiteY35" fmla="*/ 712257 h 1209474"/>
                  <a:gd name="connsiteX36" fmla="*/ 1131043 w 1212300"/>
                  <a:gd name="connsiteY36" fmla="*/ 740961 h 1209474"/>
                  <a:gd name="connsiteX37" fmla="*/ 1188216 w 1212300"/>
                  <a:gd name="connsiteY37" fmla="*/ 774415 h 1209474"/>
                  <a:gd name="connsiteX38" fmla="*/ 1164491 w 1212300"/>
                  <a:gd name="connsiteY38" fmla="*/ 841171 h 1209474"/>
                  <a:gd name="connsiteX39" fmla="*/ 1098564 w 1212300"/>
                  <a:gd name="connsiteY39" fmla="*/ 830969 h 1209474"/>
                  <a:gd name="connsiteX40" fmla="*/ 1075268 w 1212300"/>
                  <a:gd name="connsiteY40" fmla="*/ 877883 h 1209474"/>
                  <a:gd name="connsiteX41" fmla="*/ 1120962 w 1212300"/>
                  <a:gd name="connsiteY41" fmla="*/ 925178 h 1209474"/>
                  <a:gd name="connsiteX42" fmla="*/ 1080106 w 1212300"/>
                  <a:gd name="connsiteY42" fmla="*/ 983058 h 1209474"/>
                  <a:gd name="connsiteX43" fmla="*/ 1019565 w 1212300"/>
                  <a:gd name="connsiteY43" fmla="*/ 955533 h 1209474"/>
                  <a:gd name="connsiteX44" fmla="*/ 986510 w 1212300"/>
                  <a:gd name="connsiteY44" fmla="*/ 992122 h 1209474"/>
                  <a:gd name="connsiteX45" fmla="*/ 984130 w 1212300"/>
                  <a:gd name="connsiteY45" fmla="*/ 994044 h 1209474"/>
                  <a:gd name="connsiteX46" fmla="*/ 1015527 w 1212300"/>
                  <a:gd name="connsiteY46" fmla="*/ 1052205 h 1209474"/>
                  <a:gd name="connsiteX47" fmla="*/ 960571 w 1212300"/>
                  <a:gd name="connsiteY47" fmla="*/ 1096915 h 1209474"/>
                  <a:gd name="connsiteX48" fmla="*/ 909748 w 1212300"/>
                  <a:gd name="connsiteY48" fmla="*/ 1054117 h 1209474"/>
                  <a:gd name="connsiteX49" fmla="*/ 906487 w 1212300"/>
                  <a:gd name="connsiteY49" fmla="*/ 1056751 h 1209474"/>
                  <a:gd name="connsiteX50" fmla="*/ 864880 w 1212300"/>
                  <a:gd name="connsiteY50" fmla="*/ 1080229 h 1209474"/>
                  <a:gd name="connsiteX51" fmla="*/ 879731 w 1212300"/>
                  <a:gd name="connsiteY51" fmla="*/ 1146075 h 1209474"/>
                  <a:gd name="connsiteX52" fmla="*/ 814749 w 1212300"/>
                  <a:gd name="connsiteY52" fmla="*/ 1174300 h 1209474"/>
                  <a:gd name="connsiteX53" fmla="*/ 777013 w 1212300"/>
                  <a:gd name="connsiteY53" fmla="*/ 1118870 h 1209474"/>
                  <a:gd name="connsiteX54" fmla="*/ 765662 w 1212300"/>
                  <a:gd name="connsiteY54" fmla="*/ 1123267 h 1209474"/>
                  <a:gd name="connsiteX55" fmla="*/ 727130 w 1212300"/>
                  <a:gd name="connsiteY55" fmla="*/ 1132005 h 1209474"/>
                  <a:gd name="connsiteX56" fmla="*/ 723644 w 1212300"/>
                  <a:gd name="connsiteY56" fmla="*/ 1199827 h 1209474"/>
                  <a:gd name="connsiteX57" fmla="*/ 653457 w 1212300"/>
                  <a:gd name="connsiteY57" fmla="*/ 1209474 h 1209474"/>
                  <a:gd name="connsiteX58" fmla="*/ 631798 w 1212300"/>
                  <a:gd name="connsiteY58" fmla="*/ 1145096 h 1209474"/>
                  <a:gd name="connsiteX59" fmla="*/ 606150 w 1212300"/>
                  <a:gd name="connsiteY59" fmla="*/ 1147005 h 1209474"/>
                  <a:gd name="connsiteX60" fmla="*/ 580299 w 1212300"/>
                  <a:gd name="connsiteY60" fmla="*/ 1145700 h 1209474"/>
                  <a:gd name="connsiteX61" fmla="*/ 558843 w 1212300"/>
                  <a:gd name="connsiteY61" fmla="*/ 1209474 h 1209474"/>
                  <a:gd name="connsiteX62" fmla="*/ 488656 w 1212300"/>
                  <a:gd name="connsiteY62" fmla="*/ 1199827 h 1209474"/>
                  <a:gd name="connsiteX63" fmla="*/ 485224 w 1212300"/>
                  <a:gd name="connsiteY63" fmla="*/ 1133066 h 1209474"/>
                  <a:gd name="connsiteX64" fmla="*/ 444238 w 1212300"/>
                  <a:gd name="connsiteY64" fmla="*/ 1122527 h 1209474"/>
                  <a:gd name="connsiteX65" fmla="*/ 435252 w 1212300"/>
                  <a:gd name="connsiteY65" fmla="*/ 1118923 h 1209474"/>
                  <a:gd name="connsiteX66" fmla="*/ 397552 w 1212300"/>
                  <a:gd name="connsiteY66" fmla="*/ 1174300 h 1209474"/>
                  <a:gd name="connsiteX67" fmla="*/ 332570 w 1212300"/>
                  <a:gd name="connsiteY67" fmla="*/ 1146075 h 1209474"/>
                  <a:gd name="connsiteX68" fmla="*/ 347390 w 1212300"/>
                  <a:gd name="connsiteY68" fmla="*/ 1080362 h 1209474"/>
                  <a:gd name="connsiteX69" fmla="*/ 302981 w 1212300"/>
                  <a:gd name="connsiteY69" fmla="*/ 1053756 h 1209474"/>
                  <a:gd name="connsiteX70" fmla="*/ 251730 w 1212300"/>
                  <a:gd name="connsiteY70" fmla="*/ 1096915 h 1209474"/>
                  <a:gd name="connsiteX71" fmla="*/ 196773 w 1212300"/>
                  <a:gd name="connsiteY71" fmla="*/ 1052205 h 1209474"/>
                  <a:gd name="connsiteX72" fmla="*/ 228407 w 1212300"/>
                  <a:gd name="connsiteY72" fmla="*/ 993606 h 1209474"/>
                  <a:gd name="connsiteX73" fmla="*/ 196589 w 1212300"/>
                  <a:gd name="connsiteY73" fmla="*/ 961310 h 1209474"/>
                  <a:gd name="connsiteX74" fmla="*/ 192451 w 1212300"/>
                  <a:gd name="connsiteY74" fmla="*/ 955662 h 1209474"/>
                  <a:gd name="connsiteX75" fmla="*/ 132195 w 1212300"/>
                  <a:gd name="connsiteY75" fmla="*/ 983058 h 1209474"/>
                  <a:gd name="connsiteX76" fmla="*/ 91339 w 1212300"/>
                  <a:gd name="connsiteY76" fmla="*/ 925178 h 1209474"/>
                  <a:gd name="connsiteX77" fmla="*/ 137009 w 1212300"/>
                  <a:gd name="connsiteY77" fmla="*/ 877908 h 1209474"/>
                  <a:gd name="connsiteX78" fmla="*/ 113994 w 1212300"/>
                  <a:gd name="connsiteY78" fmla="*/ 830929 h 1209474"/>
                  <a:gd name="connsiteX79" fmla="*/ 47809 w 1212300"/>
                  <a:gd name="connsiteY79" fmla="*/ 841171 h 1209474"/>
                  <a:gd name="connsiteX80" fmla="*/ 24084 w 1212300"/>
                  <a:gd name="connsiteY80" fmla="*/ 774415 h 1209474"/>
                  <a:gd name="connsiteX81" fmla="*/ 81587 w 1212300"/>
                  <a:gd name="connsiteY81" fmla="*/ 740768 h 1209474"/>
                  <a:gd name="connsiteX82" fmla="*/ 70938 w 1212300"/>
                  <a:gd name="connsiteY82" fmla="*/ 703091 h 1209474"/>
                  <a:gd name="connsiteX83" fmla="*/ 69043 w 1212300"/>
                  <a:gd name="connsiteY83" fmla="*/ 689500 h 1209474"/>
                  <a:gd name="connsiteX84" fmla="*/ 4835 w 1212300"/>
                  <a:gd name="connsiteY84" fmla="*/ 681780 h 1209474"/>
                  <a:gd name="connsiteX85" fmla="*/ 0 w 1212300"/>
                  <a:gd name="connsiteY85" fmla="*/ 611099 h 1209474"/>
                  <a:gd name="connsiteX86" fmla="*/ 62033 w 1212300"/>
                  <a:gd name="connsiteY86" fmla="*/ 594846 h 1209474"/>
                  <a:gd name="connsiteX87" fmla="*/ 64142 w 1212300"/>
                  <a:gd name="connsiteY87" fmla="*/ 550291 h 1209474"/>
                  <a:gd name="connsiteX88" fmla="*/ 65806 w 1212300"/>
                  <a:gd name="connsiteY88" fmla="*/ 541298 h 1209474"/>
                  <a:gd name="connsiteX89" fmla="*/ 6456 w 1212300"/>
                  <a:gd name="connsiteY89" fmla="*/ 516706 h 1209474"/>
                  <a:gd name="connsiteX90" fmla="*/ 20870 w 1212300"/>
                  <a:gd name="connsiteY90" fmla="*/ 447341 h 1209474"/>
                  <a:gd name="connsiteX91" fmla="*/ 84476 w 1212300"/>
                  <a:gd name="connsiteY91" fmla="*/ 448419 h 1209474"/>
                  <a:gd name="connsiteX92" fmla="*/ 103307 w 1212300"/>
                  <a:gd name="connsiteY92" fmla="*/ 398070 h 1209474"/>
                  <a:gd name="connsiteX93" fmla="*/ 52555 w 1212300"/>
                  <a:gd name="connsiteY93" fmla="*/ 358190 h 1209474"/>
                  <a:gd name="connsiteX94" fmla="*/ 85149 w 1212300"/>
                  <a:gd name="connsiteY94" fmla="*/ 295286 h 1209474"/>
                  <a:gd name="connsiteX95" fmla="*/ 145210 w 1212300"/>
                  <a:gd name="connsiteY95" fmla="*/ 313217 h 1209474"/>
                  <a:gd name="connsiteX96" fmla="*/ 148057 w 1212300"/>
                  <a:gd name="connsiteY96" fmla="*/ 308107 h 1209474"/>
                  <a:gd name="connsiteX97" fmla="*/ 176724 w 1212300"/>
                  <a:gd name="connsiteY97" fmla="*/ 268584 h 1209474"/>
                  <a:gd name="connsiteX98" fmla="*/ 139711 w 1212300"/>
                  <a:gd name="connsiteY98" fmla="*/ 217989 h 1209474"/>
                  <a:gd name="connsiteX99" fmla="*/ 188068 w 1212300"/>
                  <a:gd name="connsiteY99" fmla="*/ 166213 h 1209474"/>
                  <a:gd name="connsiteX100" fmla="*/ 241027 w 1212300"/>
                  <a:gd name="connsiteY100" fmla="*/ 199659 h 1209474"/>
                  <a:gd name="connsiteX101" fmla="*/ 269262 w 1212300"/>
                  <a:gd name="connsiteY101" fmla="*/ 174752 h 1209474"/>
                  <a:gd name="connsiteX102" fmla="*/ 283412 w 1212300"/>
                  <a:gd name="connsiteY102" fmla="*/ 165102 h 1209474"/>
                  <a:gd name="connsiteX103" fmla="*/ 261461 w 1212300"/>
                  <a:gd name="connsiteY103" fmla="*/ 106503 h 1209474"/>
                  <a:gd name="connsiteX104" fmla="*/ 321994 w 1212300"/>
                  <a:gd name="connsiteY104" fmla="*/ 69692 h 1209474"/>
                  <a:gd name="connsiteX105" fmla="*/ 363991 w 1212300"/>
                  <a:gd name="connsiteY105" fmla="*/ 116215 h 1209474"/>
                  <a:gd name="connsiteX106" fmla="*/ 399902 w 1212300"/>
                  <a:gd name="connsiteY106" fmla="*/ 98466 h 1209474"/>
                  <a:gd name="connsiteX107" fmla="*/ 414057 w 1212300"/>
                  <a:gd name="connsiteY107" fmla="*/ 93815 h 1209474"/>
                  <a:gd name="connsiteX108" fmla="*/ 408775 w 1212300"/>
                  <a:gd name="connsiteY108" fmla="*/ 31998 h 1209474"/>
                  <a:gd name="connsiteX109" fmla="*/ 476994 w 1212300"/>
                  <a:gd name="connsiteY109" fmla="*/ 12884 h 1209474"/>
                  <a:gd name="connsiteX110" fmla="*/ 504807 w 1212300"/>
                  <a:gd name="connsiteY110" fmla="*/ 68861 h 1209474"/>
                  <a:gd name="connsiteX111" fmla="*/ 550480 w 1212300"/>
                  <a:gd name="connsiteY111" fmla="*/ 60857 h 1209474"/>
                  <a:gd name="connsiteX112" fmla="*/ 559236 w 1212300"/>
                  <a:gd name="connsiteY112" fmla="*/ 60414 h 1209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</a:cxnLst>
                <a:rect l="l" t="t" r="r" b="b"/>
                <a:pathLst>
                  <a:path w="1212300" h="1209474">
                    <a:moveTo>
                      <a:pt x="606149" y="219778"/>
                    </a:moveTo>
                    <a:cubicBezTo>
                      <a:pt x="393542" y="219778"/>
                      <a:pt x="221190" y="392130"/>
                      <a:pt x="221190" y="604737"/>
                    </a:cubicBezTo>
                    <a:cubicBezTo>
                      <a:pt x="221190" y="817344"/>
                      <a:pt x="393542" y="989696"/>
                      <a:pt x="606149" y="989696"/>
                    </a:cubicBezTo>
                    <a:cubicBezTo>
                      <a:pt x="818756" y="989696"/>
                      <a:pt x="991108" y="817344"/>
                      <a:pt x="991108" y="604737"/>
                    </a:cubicBezTo>
                    <a:cubicBezTo>
                      <a:pt x="991108" y="392130"/>
                      <a:pt x="818756" y="219778"/>
                      <a:pt x="606149" y="219778"/>
                    </a:cubicBezTo>
                    <a:close/>
                    <a:moveTo>
                      <a:pt x="570726" y="0"/>
                    </a:moveTo>
                    <a:lnTo>
                      <a:pt x="641573" y="0"/>
                    </a:lnTo>
                    <a:lnTo>
                      <a:pt x="653064" y="60414"/>
                    </a:lnTo>
                    <a:lnTo>
                      <a:pt x="661820" y="60857"/>
                    </a:lnTo>
                    <a:lnTo>
                      <a:pt x="707034" y="69786"/>
                    </a:lnTo>
                    <a:lnTo>
                      <a:pt x="735306" y="12884"/>
                    </a:lnTo>
                    <a:lnTo>
                      <a:pt x="803526" y="31998"/>
                    </a:lnTo>
                    <a:lnTo>
                      <a:pt x="798126" y="95198"/>
                    </a:lnTo>
                    <a:lnTo>
                      <a:pt x="848903" y="115557"/>
                    </a:lnTo>
                    <a:lnTo>
                      <a:pt x="890307" y="69692"/>
                    </a:lnTo>
                    <a:lnTo>
                      <a:pt x="950840" y="106503"/>
                    </a:lnTo>
                    <a:lnTo>
                      <a:pt x="928932" y="164987"/>
                    </a:lnTo>
                    <a:lnTo>
                      <a:pt x="971748" y="199360"/>
                    </a:lnTo>
                    <a:lnTo>
                      <a:pt x="1024233" y="166213"/>
                    </a:lnTo>
                    <a:lnTo>
                      <a:pt x="1072590" y="217989"/>
                    </a:lnTo>
                    <a:lnTo>
                      <a:pt x="1034905" y="269502"/>
                    </a:lnTo>
                    <a:lnTo>
                      <a:pt x="1047793" y="284006"/>
                    </a:lnTo>
                    <a:lnTo>
                      <a:pt x="1065896" y="313574"/>
                    </a:lnTo>
                    <a:lnTo>
                      <a:pt x="1127152" y="295286"/>
                    </a:lnTo>
                    <a:lnTo>
                      <a:pt x="1159745" y="358190"/>
                    </a:lnTo>
                    <a:lnTo>
                      <a:pt x="1109155" y="397943"/>
                    </a:lnTo>
                    <a:lnTo>
                      <a:pt x="1123476" y="432252"/>
                    </a:lnTo>
                    <a:lnTo>
                      <a:pt x="1127413" y="448425"/>
                    </a:lnTo>
                    <a:lnTo>
                      <a:pt x="1191430" y="447341"/>
                    </a:lnTo>
                    <a:lnTo>
                      <a:pt x="1205844" y="516706"/>
                    </a:lnTo>
                    <a:lnTo>
                      <a:pt x="1145770" y="541598"/>
                    </a:lnTo>
                    <a:lnTo>
                      <a:pt x="1150013" y="594780"/>
                    </a:lnTo>
                    <a:lnTo>
                      <a:pt x="1212300" y="611099"/>
                    </a:lnTo>
                    <a:lnTo>
                      <a:pt x="1207465" y="681780"/>
                    </a:lnTo>
                    <a:lnTo>
                      <a:pt x="1143038" y="689527"/>
                    </a:lnTo>
                    <a:lnTo>
                      <a:pt x="1139569" y="712257"/>
                    </a:lnTo>
                    <a:lnTo>
                      <a:pt x="1131043" y="740961"/>
                    </a:lnTo>
                    <a:lnTo>
                      <a:pt x="1188216" y="774415"/>
                    </a:lnTo>
                    <a:lnTo>
                      <a:pt x="1164491" y="841171"/>
                    </a:lnTo>
                    <a:lnTo>
                      <a:pt x="1098564" y="830969"/>
                    </a:lnTo>
                    <a:lnTo>
                      <a:pt x="1075268" y="877883"/>
                    </a:lnTo>
                    <a:lnTo>
                      <a:pt x="1120962" y="925178"/>
                    </a:lnTo>
                    <a:lnTo>
                      <a:pt x="1080106" y="983058"/>
                    </a:lnTo>
                    <a:lnTo>
                      <a:pt x="1019565" y="955533"/>
                    </a:lnTo>
                    <a:lnTo>
                      <a:pt x="986510" y="992122"/>
                    </a:lnTo>
                    <a:lnTo>
                      <a:pt x="984130" y="994044"/>
                    </a:lnTo>
                    <a:lnTo>
                      <a:pt x="1015527" y="1052205"/>
                    </a:lnTo>
                    <a:lnTo>
                      <a:pt x="960571" y="1096915"/>
                    </a:lnTo>
                    <a:lnTo>
                      <a:pt x="909748" y="1054117"/>
                    </a:lnTo>
                    <a:lnTo>
                      <a:pt x="906487" y="1056751"/>
                    </a:lnTo>
                    <a:lnTo>
                      <a:pt x="864880" y="1080229"/>
                    </a:lnTo>
                    <a:lnTo>
                      <a:pt x="879731" y="1146075"/>
                    </a:lnTo>
                    <a:lnTo>
                      <a:pt x="814749" y="1174300"/>
                    </a:lnTo>
                    <a:lnTo>
                      <a:pt x="777013" y="1118870"/>
                    </a:lnTo>
                    <a:lnTo>
                      <a:pt x="765662" y="1123267"/>
                    </a:lnTo>
                    <a:lnTo>
                      <a:pt x="727130" y="1132005"/>
                    </a:lnTo>
                    <a:lnTo>
                      <a:pt x="723644" y="1199827"/>
                    </a:lnTo>
                    <a:lnTo>
                      <a:pt x="653457" y="1209474"/>
                    </a:lnTo>
                    <a:lnTo>
                      <a:pt x="631798" y="1145096"/>
                    </a:lnTo>
                    <a:lnTo>
                      <a:pt x="606150" y="1147005"/>
                    </a:lnTo>
                    <a:lnTo>
                      <a:pt x="580299" y="1145700"/>
                    </a:lnTo>
                    <a:lnTo>
                      <a:pt x="558843" y="1209474"/>
                    </a:lnTo>
                    <a:lnTo>
                      <a:pt x="488656" y="1199827"/>
                    </a:lnTo>
                    <a:lnTo>
                      <a:pt x="485224" y="1133066"/>
                    </a:lnTo>
                    <a:lnTo>
                      <a:pt x="444238" y="1122527"/>
                    </a:lnTo>
                    <a:lnTo>
                      <a:pt x="435252" y="1118923"/>
                    </a:lnTo>
                    <a:lnTo>
                      <a:pt x="397552" y="1174300"/>
                    </a:lnTo>
                    <a:lnTo>
                      <a:pt x="332570" y="1146075"/>
                    </a:lnTo>
                    <a:lnTo>
                      <a:pt x="347390" y="1080362"/>
                    </a:lnTo>
                    <a:lnTo>
                      <a:pt x="302981" y="1053756"/>
                    </a:lnTo>
                    <a:lnTo>
                      <a:pt x="251730" y="1096915"/>
                    </a:lnTo>
                    <a:lnTo>
                      <a:pt x="196773" y="1052205"/>
                    </a:lnTo>
                    <a:lnTo>
                      <a:pt x="228407" y="993606"/>
                    </a:lnTo>
                    <a:lnTo>
                      <a:pt x="196589" y="961310"/>
                    </a:lnTo>
                    <a:lnTo>
                      <a:pt x="192451" y="955662"/>
                    </a:lnTo>
                    <a:lnTo>
                      <a:pt x="132195" y="983058"/>
                    </a:lnTo>
                    <a:lnTo>
                      <a:pt x="91339" y="925178"/>
                    </a:lnTo>
                    <a:lnTo>
                      <a:pt x="137009" y="877908"/>
                    </a:lnTo>
                    <a:lnTo>
                      <a:pt x="113994" y="830929"/>
                    </a:lnTo>
                    <a:lnTo>
                      <a:pt x="47809" y="841171"/>
                    </a:lnTo>
                    <a:lnTo>
                      <a:pt x="24084" y="774415"/>
                    </a:lnTo>
                    <a:lnTo>
                      <a:pt x="81587" y="740768"/>
                    </a:lnTo>
                    <a:lnTo>
                      <a:pt x="70938" y="703091"/>
                    </a:lnTo>
                    <a:lnTo>
                      <a:pt x="69043" y="689500"/>
                    </a:lnTo>
                    <a:lnTo>
                      <a:pt x="4835" y="681780"/>
                    </a:lnTo>
                    <a:lnTo>
                      <a:pt x="0" y="611099"/>
                    </a:lnTo>
                    <a:lnTo>
                      <a:pt x="62033" y="594846"/>
                    </a:lnTo>
                    <a:lnTo>
                      <a:pt x="64142" y="550291"/>
                    </a:lnTo>
                    <a:lnTo>
                      <a:pt x="65806" y="541298"/>
                    </a:lnTo>
                    <a:lnTo>
                      <a:pt x="6456" y="516706"/>
                    </a:lnTo>
                    <a:lnTo>
                      <a:pt x="20870" y="447341"/>
                    </a:lnTo>
                    <a:lnTo>
                      <a:pt x="84476" y="448419"/>
                    </a:lnTo>
                    <a:lnTo>
                      <a:pt x="103307" y="398070"/>
                    </a:lnTo>
                    <a:lnTo>
                      <a:pt x="52555" y="358190"/>
                    </a:lnTo>
                    <a:lnTo>
                      <a:pt x="85149" y="295286"/>
                    </a:lnTo>
                    <a:lnTo>
                      <a:pt x="145210" y="313217"/>
                    </a:lnTo>
                    <a:lnTo>
                      <a:pt x="148057" y="308107"/>
                    </a:lnTo>
                    <a:lnTo>
                      <a:pt x="176724" y="268584"/>
                    </a:lnTo>
                    <a:lnTo>
                      <a:pt x="139711" y="217989"/>
                    </a:lnTo>
                    <a:lnTo>
                      <a:pt x="188068" y="166213"/>
                    </a:lnTo>
                    <a:lnTo>
                      <a:pt x="241027" y="199659"/>
                    </a:lnTo>
                    <a:lnTo>
                      <a:pt x="269262" y="174752"/>
                    </a:lnTo>
                    <a:lnTo>
                      <a:pt x="283412" y="165102"/>
                    </a:lnTo>
                    <a:lnTo>
                      <a:pt x="261461" y="106503"/>
                    </a:lnTo>
                    <a:lnTo>
                      <a:pt x="321994" y="69692"/>
                    </a:lnTo>
                    <a:lnTo>
                      <a:pt x="363991" y="116215"/>
                    </a:lnTo>
                    <a:lnTo>
                      <a:pt x="399902" y="98466"/>
                    </a:lnTo>
                    <a:lnTo>
                      <a:pt x="414057" y="93815"/>
                    </a:lnTo>
                    <a:lnTo>
                      <a:pt x="408775" y="31998"/>
                    </a:lnTo>
                    <a:lnTo>
                      <a:pt x="476994" y="12884"/>
                    </a:lnTo>
                    <a:lnTo>
                      <a:pt x="504807" y="68861"/>
                    </a:lnTo>
                    <a:lnTo>
                      <a:pt x="550480" y="60857"/>
                    </a:lnTo>
                    <a:lnTo>
                      <a:pt x="559236" y="60414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E0E0E0"/>
                  </a:gs>
                  <a:gs pos="0">
                    <a:srgbClr val="F9F9F9"/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outerShdw blurRad="101600" dist="508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2162897" y="3451260"/>
                <a:ext cx="769918" cy="769918"/>
              </a:xfrm>
              <a:prstGeom prst="ellipse">
                <a:avLst/>
              </a:prstGeom>
              <a:noFill/>
              <a:ln w="190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88900" dist="38100" dir="135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2641327" y="2996217"/>
              <a:ext cx="2024144" cy="2024144"/>
              <a:chOff x="2508643" y="3155719"/>
              <a:chExt cx="2161075" cy="2161075"/>
            </a:xfrm>
          </p:grpSpPr>
          <p:sp>
            <p:nvSpPr>
              <p:cNvPr id="30" name="任意多边形 29"/>
              <p:cNvSpPr/>
              <p:nvPr/>
            </p:nvSpPr>
            <p:spPr>
              <a:xfrm>
                <a:off x="2508643" y="3155719"/>
                <a:ext cx="2161075" cy="2161075"/>
              </a:xfrm>
              <a:custGeom>
                <a:avLst/>
                <a:gdLst>
                  <a:gd name="connsiteX0" fmla="*/ 1589098 w 3178196"/>
                  <a:gd name="connsiteY0" fmla="*/ 425696 h 3178196"/>
                  <a:gd name="connsiteX1" fmla="*/ 425696 w 3178196"/>
                  <a:gd name="connsiteY1" fmla="*/ 1589098 h 3178196"/>
                  <a:gd name="connsiteX2" fmla="*/ 1589098 w 3178196"/>
                  <a:gd name="connsiteY2" fmla="*/ 2752500 h 3178196"/>
                  <a:gd name="connsiteX3" fmla="*/ 2752500 w 3178196"/>
                  <a:gd name="connsiteY3" fmla="*/ 1589098 h 3178196"/>
                  <a:gd name="connsiteX4" fmla="*/ 1589098 w 3178196"/>
                  <a:gd name="connsiteY4" fmla="*/ 425696 h 3178196"/>
                  <a:gd name="connsiteX5" fmla="*/ 1408737 w 3178196"/>
                  <a:gd name="connsiteY5" fmla="*/ 0 h 3178196"/>
                  <a:gd name="connsiteX6" fmla="*/ 1769461 w 3178196"/>
                  <a:gd name="connsiteY6" fmla="*/ 0 h 3178196"/>
                  <a:gd name="connsiteX7" fmla="*/ 1839795 w 3178196"/>
                  <a:gd name="connsiteY7" fmla="*/ 328139 h 3178196"/>
                  <a:gd name="connsiteX8" fmla="*/ 1856789 w 3178196"/>
                  <a:gd name="connsiteY8" fmla="*/ 330732 h 3178196"/>
                  <a:gd name="connsiteX9" fmla="*/ 2000849 w 3178196"/>
                  <a:gd name="connsiteY9" fmla="*/ 373520 h 3178196"/>
                  <a:gd name="connsiteX10" fmla="*/ 2227451 w 3178196"/>
                  <a:gd name="connsiteY10" fmla="*/ 122720 h 3178196"/>
                  <a:gd name="connsiteX11" fmla="*/ 2539846 w 3178196"/>
                  <a:gd name="connsiteY11" fmla="*/ 303080 h 3178196"/>
                  <a:gd name="connsiteX12" fmla="*/ 2439451 w 3178196"/>
                  <a:gd name="connsiteY12" fmla="*/ 613872 h 3178196"/>
                  <a:gd name="connsiteX13" fmla="*/ 2458340 w 3178196"/>
                  <a:gd name="connsiteY13" fmla="*/ 627645 h 3178196"/>
                  <a:gd name="connsiteX14" fmla="*/ 2558787 w 3178196"/>
                  <a:gd name="connsiteY14" fmla="*/ 724273 h 3178196"/>
                  <a:gd name="connsiteX15" fmla="*/ 2569563 w 3178196"/>
                  <a:gd name="connsiteY15" fmla="*/ 737054 h 3178196"/>
                  <a:gd name="connsiteX16" fmla="*/ 2875118 w 3178196"/>
                  <a:gd name="connsiteY16" fmla="*/ 638354 h 3178196"/>
                  <a:gd name="connsiteX17" fmla="*/ 3055480 w 3178196"/>
                  <a:gd name="connsiteY17" fmla="*/ 950748 h 3178196"/>
                  <a:gd name="connsiteX18" fmla="*/ 2827830 w 3178196"/>
                  <a:gd name="connsiteY18" fmla="*/ 1156432 h 3178196"/>
                  <a:gd name="connsiteX19" fmla="*/ 2846251 w 3178196"/>
                  <a:gd name="connsiteY19" fmla="*/ 1202137 h 3178196"/>
                  <a:gd name="connsiteX20" fmla="*/ 2882440 w 3178196"/>
                  <a:gd name="connsiteY20" fmla="*/ 1345342 h 3178196"/>
                  <a:gd name="connsiteX21" fmla="*/ 3178196 w 3178196"/>
                  <a:gd name="connsiteY21" fmla="*/ 1408739 h 3178196"/>
                  <a:gd name="connsiteX22" fmla="*/ 3178196 w 3178196"/>
                  <a:gd name="connsiteY22" fmla="*/ 1769460 h 3178196"/>
                  <a:gd name="connsiteX23" fmla="*/ 2901180 w 3178196"/>
                  <a:gd name="connsiteY23" fmla="*/ 1828838 h 3178196"/>
                  <a:gd name="connsiteX24" fmla="*/ 2890366 w 3178196"/>
                  <a:gd name="connsiteY24" fmla="*/ 1899689 h 3178196"/>
                  <a:gd name="connsiteX25" fmla="*/ 2862393 w 3178196"/>
                  <a:gd name="connsiteY25" fmla="*/ 2011345 h 3178196"/>
                  <a:gd name="connsiteX26" fmla="*/ 2851433 w 3178196"/>
                  <a:gd name="connsiteY26" fmla="*/ 2043093 h 3178196"/>
                  <a:gd name="connsiteX27" fmla="*/ 3055480 w 3178196"/>
                  <a:gd name="connsiteY27" fmla="*/ 2227452 h 3178196"/>
                  <a:gd name="connsiteX28" fmla="*/ 2875118 w 3178196"/>
                  <a:gd name="connsiteY28" fmla="*/ 2539844 h 3178196"/>
                  <a:gd name="connsiteX29" fmla="*/ 2624366 w 3178196"/>
                  <a:gd name="connsiteY29" fmla="*/ 2458846 h 3178196"/>
                  <a:gd name="connsiteX30" fmla="*/ 2593452 w 3178196"/>
                  <a:gd name="connsiteY30" fmla="*/ 2501242 h 3178196"/>
                  <a:gd name="connsiteX31" fmla="*/ 2496828 w 3178196"/>
                  <a:gd name="connsiteY31" fmla="*/ 2601689 h 3178196"/>
                  <a:gd name="connsiteX32" fmla="*/ 2461217 w 3178196"/>
                  <a:gd name="connsiteY32" fmla="*/ 2631705 h 3178196"/>
                  <a:gd name="connsiteX33" fmla="*/ 2539846 w 3178196"/>
                  <a:gd name="connsiteY33" fmla="*/ 2875117 h 3178196"/>
                  <a:gd name="connsiteX34" fmla="*/ 2227451 w 3178196"/>
                  <a:gd name="connsiteY34" fmla="*/ 3055478 h 3178196"/>
                  <a:gd name="connsiteX35" fmla="*/ 2061632 w 3178196"/>
                  <a:gd name="connsiteY35" fmla="*/ 2871954 h 3178196"/>
                  <a:gd name="connsiteX36" fmla="*/ 2018961 w 3178196"/>
                  <a:gd name="connsiteY36" fmla="*/ 2889155 h 3178196"/>
                  <a:gd name="connsiteX37" fmla="*/ 1820676 w 3178196"/>
                  <a:gd name="connsiteY37" fmla="*/ 2939260 h 3178196"/>
                  <a:gd name="connsiteX38" fmla="*/ 1769461 w 3178196"/>
                  <a:gd name="connsiteY38" fmla="*/ 3178196 h 3178196"/>
                  <a:gd name="connsiteX39" fmla="*/ 1408737 w 3178196"/>
                  <a:gd name="connsiteY39" fmla="*/ 3178196 h 3178196"/>
                  <a:gd name="connsiteX40" fmla="*/ 1357415 w 3178196"/>
                  <a:gd name="connsiteY40" fmla="*/ 2938761 h 3178196"/>
                  <a:gd name="connsiteX41" fmla="*/ 1321409 w 3178196"/>
                  <a:gd name="connsiteY41" fmla="*/ 2933267 h 3178196"/>
                  <a:gd name="connsiteX42" fmla="*/ 1116228 w 3178196"/>
                  <a:gd name="connsiteY42" fmla="*/ 2872328 h 3178196"/>
                  <a:gd name="connsiteX43" fmla="*/ 950747 w 3178196"/>
                  <a:gd name="connsiteY43" fmla="*/ 3055478 h 3178196"/>
                  <a:gd name="connsiteX44" fmla="*/ 638354 w 3178196"/>
                  <a:gd name="connsiteY44" fmla="*/ 2875117 h 3178196"/>
                  <a:gd name="connsiteX45" fmla="*/ 716567 w 3178196"/>
                  <a:gd name="connsiteY45" fmla="*/ 2632987 h 3178196"/>
                  <a:gd name="connsiteX46" fmla="*/ 564155 w 3178196"/>
                  <a:gd name="connsiteY46" fmla="*/ 2476891 h 3178196"/>
                  <a:gd name="connsiteX47" fmla="*/ 552049 w 3178196"/>
                  <a:gd name="connsiteY47" fmla="*/ 2459421 h 3178196"/>
                  <a:gd name="connsiteX48" fmla="*/ 303082 w 3178196"/>
                  <a:gd name="connsiteY48" fmla="*/ 2539844 h 3178196"/>
                  <a:gd name="connsiteX49" fmla="*/ 122720 w 3178196"/>
                  <a:gd name="connsiteY49" fmla="*/ 2227452 h 3178196"/>
                  <a:gd name="connsiteX50" fmla="*/ 326913 w 3178196"/>
                  <a:gd name="connsiteY50" fmla="*/ 2042960 h 3178196"/>
                  <a:gd name="connsiteX51" fmla="*/ 306855 w 3178196"/>
                  <a:gd name="connsiteY51" fmla="*/ 1979828 h 3178196"/>
                  <a:gd name="connsiteX52" fmla="*/ 276470 w 3178196"/>
                  <a:gd name="connsiteY52" fmla="*/ 1828721 h 3178196"/>
                  <a:gd name="connsiteX53" fmla="*/ 0 w 3178196"/>
                  <a:gd name="connsiteY53" fmla="*/ 1769460 h 3178196"/>
                  <a:gd name="connsiteX54" fmla="*/ 0 w 3178196"/>
                  <a:gd name="connsiteY54" fmla="*/ 1408739 h 3178196"/>
                  <a:gd name="connsiteX55" fmla="*/ 293010 w 3178196"/>
                  <a:gd name="connsiteY55" fmla="*/ 1345931 h 3178196"/>
                  <a:gd name="connsiteX56" fmla="*/ 306855 w 3178196"/>
                  <a:gd name="connsiteY56" fmla="*/ 1284173 h 3178196"/>
                  <a:gd name="connsiteX57" fmla="*/ 351046 w 3178196"/>
                  <a:gd name="connsiteY57" fmla="*/ 1157043 h 3178196"/>
                  <a:gd name="connsiteX58" fmla="*/ 122720 w 3178196"/>
                  <a:gd name="connsiteY58" fmla="*/ 950748 h 3178196"/>
                  <a:gd name="connsiteX59" fmla="*/ 303082 w 3178196"/>
                  <a:gd name="connsiteY59" fmla="*/ 638354 h 3178196"/>
                  <a:gd name="connsiteX60" fmla="*/ 611017 w 3178196"/>
                  <a:gd name="connsiteY60" fmla="*/ 737822 h 3178196"/>
                  <a:gd name="connsiteX61" fmla="*/ 678469 w 3178196"/>
                  <a:gd name="connsiteY61" fmla="*/ 665039 h 3178196"/>
                  <a:gd name="connsiteX62" fmla="*/ 739168 w 3178196"/>
                  <a:gd name="connsiteY62" fmla="*/ 615179 h 3178196"/>
                  <a:gd name="connsiteX63" fmla="*/ 638354 w 3178196"/>
                  <a:gd name="connsiteY63" fmla="*/ 303080 h 3178196"/>
                  <a:gd name="connsiteX64" fmla="*/ 950747 w 3178196"/>
                  <a:gd name="connsiteY64" fmla="*/ 122720 h 3178196"/>
                  <a:gd name="connsiteX65" fmla="*/ 1175530 w 3178196"/>
                  <a:gd name="connsiteY65" fmla="*/ 371507 h 3178196"/>
                  <a:gd name="connsiteX66" fmla="*/ 1321409 w 3178196"/>
                  <a:gd name="connsiteY66" fmla="*/ 330732 h 3178196"/>
                  <a:gd name="connsiteX67" fmla="*/ 1338401 w 3178196"/>
                  <a:gd name="connsiteY67" fmla="*/ 328139 h 3178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3178196" h="3178196">
                    <a:moveTo>
                      <a:pt x="1589098" y="425696"/>
                    </a:moveTo>
                    <a:cubicBezTo>
                      <a:pt x="946569" y="425696"/>
                      <a:pt x="425696" y="946569"/>
                      <a:pt x="425696" y="1589098"/>
                    </a:cubicBezTo>
                    <a:cubicBezTo>
                      <a:pt x="425696" y="2231627"/>
                      <a:pt x="946569" y="2752500"/>
                      <a:pt x="1589098" y="2752500"/>
                    </a:cubicBezTo>
                    <a:cubicBezTo>
                      <a:pt x="2231627" y="2752500"/>
                      <a:pt x="2752500" y="2231627"/>
                      <a:pt x="2752500" y="1589098"/>
                    </a:cubicBezTo>
                    <a:cubicBezTo>
                      <a:pt x="2752500" y="946569"/>
                      <a:pt x="2231627" y="425696"/>
                      <a:pt x="1589098" y="425696"/>
                    </a:cubicBezTo>
                    <a:close/>
                    <a:moveTo>
                      <a:pt x="1408737" y="0"/>
                    </a:moveTo>
                    <a:lnTo>
                      <a:pt x="1769461" y="0"/>
                    </a:lnTo>
                    <a:lnTo>
                      <a:pt x="1839795" y="328139"/>
                    </a:lnTo>
                    <a:lnTo>
                      <a:pt x="1856789" y="330732"/>
                    </a:lnTo>
                    <a:lnTo>
                      <a:pt x="2000849" y="373520"/>
                    </a:lnTo>
                    <a:lnTo>
                      <a:pt x="2227451" y="122720"/>
                    </a:lnTo>
                    <a:lnTo>
                      <a:pt x="2539846" y="303080"/>
                    </a:lnTo>
                    <a:lnTo>
                      <a:pt x="2439451" y="613872"/>
                    </a:lnTo>
                    <a:lnTo>
                      <a:pt x="2458340" y="627645"/>
                    </a:lnTo>
                    <a:cubicBezTo>
                      <a:pt x="2493487" y="658090"/>
                      <a:pt x="2527017" y="690346"/>
                      <a:pt x="2558787" y="724273"/>
                    </a:cubicBezTo>
                    <a:lnTo>
                      <a:pt x="2569563" y="737054"/>
                    </a:lnTo>
                    <a:lnTo>
                      <a:pt x="2875118" y="638354"/>
                    </a:lnTo>
                    <a:lnTo>
                      <a:pt x="3055480" y="950748"/>
                    </a:lnTo>
                    <a:lnTo>
                      <a:pt x="2827830" y="1156432"/>
                    </a:lnTo>
                    <a:lnTo>
                      <a:pt x="2846251" y="1202137"/>
                    </a:lnTo>
                    <a:lnTo>
                      <a:pt x="2882440" y="1345342"/>
                    </a:lnTo>
                    <a:lnTo>
                      <a:pt x="3178196" y="1408739"/>
                    </a:lnTo>
                    <a:lnTo>
                      <a:pt x="3178196" y="1769460"/>
                    </a:lnTo>
                    <a:lnTo>
                      <a:pt x="2901180" y="1828838"/>
                    </a:lnTo>
                    <a:lnTo>
                      <a:pt x="2890366" y="1899689"/>
                    </a:lnTo>
                    <a:cubicBezTo>
                      <a:pt x="2882626" y="1937518"/>
                      <a:pt x="2873276" y="1974762"/>
                      <a:pt x="2862393" y="2011345"/>
                    </a:cubicBezTo>
                    <a:lnTo>
                      <a:pt x="2851433" y="2043093"/>
                    </a:lnTo>
                    <a:lnTo>
                      <a:pt x="3055480" y="2227452"/>
                    </a:lnTo>
                    <a:lnTo>
                      <a:pt x="2875118" y="2539844"/>
                    </a:lnTo>
                    <a:lnTo>
                      <a:pt x="2624366" y="2458846"/>
                    </a:lnTo>
                    <a:lnTo>
                      <a:pt x="2593452" y="2501242"/>
                    </a:lnTo>
                    <a:cubicBezTo>
                      <a:pt x="2563009" y="2536388"/>
                      <a:pt x="2530753" y="2569918"/>
                      <a:pt x="2496828" y="2601689"/>
                    </a:cubicBezTo>
                    <a:lnTo>
                      <a:pt x="2461217" y="2631705"/>
                    </a:lnTo>
                    <a:lnTo>
                      <a:pt x="2539846" y="2875117"/>
                    </a:lnTo>
                    <a:lnTo>
                      <a:pt x="2227451" y="3055478"/>
                    </a:lnTo>
                    <a:lnTo>
                      <a:pt x="2061632" y="2871954"/>
                    </a:lnTo>
                    <a:lnTo>
                      <a:pt x="2018961" y="2889155"/>
                    </a:lnTo>
                    <a:lnTo>
                      <a:pt x="1820676" y="2939260"/>
                    </a:lnTo>
                    <a:lnTo>
                      <a:pt x="1769461" y="3178196"/>
                    </a:lnTo>
                    <a:lnTo>
                      <a:pt x="1408737" y="3178196"/>
                    </a:lnTo>
                    <a:lnTo>
                      <a:pt x="1357415" y="2938761"/>
                    </a:lnTo>
                    <a:lnTo>
                      <a:pt x="1321409" y="2933267"/>
                    </a:lnTo>
                    <a:lnTo>
                      <a:pt x="1116228" y="2872328"/>
                    </a:lnTo>
                    <a:lnTo>
                      <a:pt x="950747" y="3055478"/>
                    </a:lnTo>
                    <a:lnTo>
                      <a:pt x="638354" y="2875117"/>
                    </a:lnTo>
                    <a:lnTo>
                      <a:pt x="716567" y="2632987"/>
                    </a:lnTo>
                    <a:lnTo>
                      <a:pt x="564155" y="2476891"/>
                    </a:lnTo>
                    <a:lnTo>
                      <a:pt x="552049" y="2459421"/>
                    </a:lnTo>
                    <a:lnTo>
                      <a:pt x="303082" y="2539844"/>
                    </a:lnTo>
                    <a:lnTo>
                      <a:pt x="122720" y="2227452"/>
                    </a:lnTo>
                    <a:lnTo>
                      <a:pt x="326913" y="2042960"/>
                    </a:lnTo>
                    <a:lnTo>
                      <a:pt x="306855" y="1979828"/>
                    </a:lnTo>
                    <a:lnTo>
                      <a:pt x="276470" y="1828721"/>
                    </a:lnTo>
                    <a:lnTo>
                      <a:pt x="0" y="1769460"/>
                    </a:lnTo>
                    <a:lnTo>
                      <a:pt x="0" y="1408739"/>
                    </a:lnTo>
                    <a:lnTo>
                      <a:pt x="293010" y="1345931"/>
                    </a:lnTo>
                    <a:lnTo>
                      <a:pt x="306855" y="1284173"/>
                    </a:lnTo>
                    <a:lnTo>
                      <a:pt x="351046" y="1157043"/>
                    </a:lnTo>
                    <a:lnTo>
                      <a:pt x="122720" y="950748"/>
                    </a:lnTo>
                    <a:lnTo>
                      <a:pt x="303082" y="638354"/>
                    </a:lnTo>
                    <a:lnTo>
                      <a:pt x="611017" y="737822"/>
                    </a:lnTo>
                    <a:lnTo>
                      <a:pt x="678469" y="665039"/>
                    </a:lnTo>
                    <a:lnTo>
                      <a:pt x="739168" y="615179"/>
                    </a:lnTo>
                    <a:lnTo>
                      <a:pt x="638354" y="303080"/>
                    </a:lnTo>
                    <a:lnTo>
                      <a:pt x="950747" y="122720"/>
                    </a:lnTo>
                    <a:lnTo>
                      <a:pt x="1175530" y="371507"/>
                    </a:lnTo>
                    <a:lnTo>
                      <a:pt x="1321409" y="330732"/>
                    </a:lnTo>
                    <a:lnTo>
                      <a:pt x="1338401" y="328139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>
                <a:outerShdw blurRad="190500" dist="762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2798632" y="3445708"/>
                <a:ext cx="1581096" cy="1581096"/>
              </a:xfrm>
              <a:prstGeom prst="ellipse">
                <a:avLst/>
              </a:prstGeom>
              <a:noFill/>
              <a:ln w="3810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88900" dist="38100" dir="135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7226726" y="3411135"/>
              <a:ext cx="1664341" cy="1664341"/>
              <a:chOff x="2508643" y="3155719"/>
              <a:chExt cx="2161075" cy="2161075"/>
            </a:xfrm>
          </p:grpSpPr>
          <p:sp>
            <p:nvSpPr>
              <p:cNvPr id="28" name="任意多边形 27"/>
              <p:cNvSpPr/>
              <p:nvPr/>
            </p:nvSpPr>
            <p:spPr>
              <a:xfrm>
                <a:off x="2508643" y="3155719"/>
                <a:ext cx="2161075" cy="2161075"/>
              </a:xfrm>
              <a:custGeom>
                <a:avLst/>
                <a:gdLst>
                  <a:gd name="connsiteX0" fmla="*/ 1589098 w 3178196"/>
                  <a:gd name="connsiteY0" fmla="*/ 425696 h 3178196"/>
                  <a:gd name="connsiteX1" fmla="*/ 425696 w 3178196"/>
                  <a:gd name="connsiteY1" fmla="*/ 1589098 h 3178196"/>
                  <a:gd name="connsiteX2" fmla="*/ 1589098 w 3178196"/>
                  <a:gd name="connsiteY2" fmla="*/ 2752500 h 3178196"/>
                  <a:gd name="connsiteX3" fmla="*/ 2752500 w 3178196"/>
                  <a:gd name="connsiteY3" fmla="*/ 1589098 h 3178196"/>
                  <a:gd name="connsiteX4" fmla="*/ 1589098 w 3178196"/>
                  <a:gd name="connsiteY4" fmla="*/ 425696 h 3178196"/>
                  <a:gd name="connsiteX5" fmla="*/ 1408737 w 3178196"/>
                  <a:gd name="connsiteY5" fmla="*/ 0 h 3178196"/>
                  <a:gd name="connsiteX6" fmla="*/ 1769461 w 3178196"/>
                  <a:gd name="connsiteY6" fmla="*/ 0 h 3178196"/>
                  <a:gd name="connsiteX7" fmla="*/ 1839795 w 3178196"/>
                  <a:gd name="connsiteY7" fmla="*/ 328139 h 3178196"/>
                  <a:gd name="connsiteX8" fmla="*/ 1856789 w 3178196"/>
                  <a:gd name="connsiteY8" fmla="*/ 330732 h 3178196"/>
                  <a:gd name="connsiteX9" fmla="*/ 2000849 w 3178196"/>
                  <a:gd name="connsiteY9" fmla="*/ 373520 h 3178196"/>
                  <a:gd name="connsiteX10" fmla="*/ 2227451 w 3178196"/>
                  <a:gd name="connsiteY10" fmla="*/ 122720 h 3178196"/>
                  <a:gd name="connsiteX11" fmla="*/ 2539846 w 3178196"/>
                  <a:gd name="connsiteY11" fmla="*/ 303080 h 3178196"/>
                  <a:gd name="connsiteX12" fmla="*/ 2439451 w 3178196"/>
                  <a:gd name="connsiteY12" fmla="*/ 613872 h 3178196"/>
                  <a:gd name="connsiteX13" fmla="*/ 2458340 w 3178196"/>
                  <a:gd name="connsiteY13" fmla="*/ 627645 h 3178196"/>
                  <a:gd name="connsiteX14" fmla="*/ 2558787 w 3178196"/>
                  <a:gd name="connsiteY14" fmla="*/ 724273 h 3178196"/>
                  <a:gd name="connsiteX15" fmla="*/ 2569563 w 3178196"/>
                  <a:gd name="connsiteY15" fmla="*/ 737054 h 3178196"/>
                  <a:gd name="connsiteX16" fmla="*/ 2875118 w 3178196"/>
                  <a:gd name="connsiteY16" fmla="*/ 638354 h 3178196"/>
                  <a:gd name="connsiteX17" fmla="*/ 3055480 w 3178196"/>
                  <a:gd name="connsiteY17" fmla="*/ 950748 h 3178196"/>
                  <a:gd name="connsiteX18" fmla="*/ 2827830 w 3178196"/>
                  <a:gd name="connsiteY18" fmla="*/ 1156432 h 3178196"/>
                  <a:gd name="connsiteX19" fmla="*/ 2846251 w 3178196"/>
                  <a:gd name="connsiteY19" fmla="*/ 1202137 h 3178196"/>
                  <a:gd name="connsiteX20" fmla="*/ 2882440 w 3178196"/>
                  <a:gd name="connsiteY20" fmla="*/ 1345342 h 3178196"/>
                  <a:gd name="connsiteX21" fmla="*/ 3178196 w 3178196"/>
                  <a:gd name="connsiteY21" fmla="*/ 1408739 h 3178196"/>
                  <a:gd name="connsiteX22" fmla="*/ 3178196 w 3178196"/>
                  <a:gd name="connsiteY22" fmla="*/ 1769460 h 3178196"/>
                  <a:gd name="connsiteX23" fmla="*/ 2901180 w 3178196"/>
                  <a:gd name="connsiteY23" fmla="*/ 1828838 h 3178196"/>
                  <a:gd name="connsiteX24" fmla="*/ 2890366 w 3178196"/>
                  <a:gd name="connsiteY24" fmla="*/ 1899689 h 3178196"/>
                  <a:gd name="connsiteX25" fmla="*/ 2862393 w 3178196"/>
                  <a:gd name="connsiteY25" fmla="*/ 2011345 h 3178196"/>
                  <a:gd name="connsiteX26" fmla="*/ 2851433 w 3178196"/>
                  <a:gd name="connsiteY26" fmla="*/ 2043093 h 3178196"/>
                  <a:gd name="connsiteX27" fmla="*/ 3055480 w 3178196"/>
                  <a:gd name="connsiteY27" fmla="*/ 2227452 h 3178196"/>
                  <a:gd name="connsiteX28" fmla="*/ 2875118 w 3178196"/>
                  <a:gd name="connsiteY28" fmla="*/ 2539844 h 3178196"/>
                  <a:gd name="connsiteX29" fmla="*/ 2624366 w 3178196"/>
                  <a:gd name="connsiteY29" fmla="*/ 2458846 h 3178196"/>
                  <a:gd name="connsiteX30" fmla="*/ 2593452 w 3178196"/>
                  <a:gd name="connsiteY30" fmla="*/ 2501242 h 3178196"/>
                  <a:gd name="connsiteX31" fmla="*/ 2496828 w 3178196"/>
                  <a:gd name="connsiteY31" fmla="*/ 2601689 h 3178196"/>
                  <a:gd name="connsiteX32" fmla="*/ 2461217 w 3178196"/>
                  <a:gd name="connsiteY32" fmla="*/ 2631705 h 3178196"/>
                  <a:gd name="connsiteX33" fmla="*/ 2539846 w 3178196"/>
                  <a:gd name="connsiteY33" fmla="*/ 2875117 h 3178196"/>
                  <a:gd name="connsiteX34" fmla="*/ 2227451 w 3178196"/>
                  <a:gd name="connsiteY34" fmla="*/ 3055478 h 3178196"/>
                  <a:gd name="connsiteX35" fmla="*/ 2061632 w 3178196"/>
                  <a:gd name="connsiteY35" fmla="*/ 2871954 h 3178196"/>
                  <a:gd name="connsiteX36" fmla="*/ 2018961 w 3178196"/>
                  <a:gd name="connsiteY36" fmla="*/ 2889155 h 3178196"/>
                  <a:gd name="connsiteX37" fmla="*/ 1820676 w 3178196"/>
                  <a:gd name="connsiteY37" fmla="*/ 2939260 h 3178196"/>
                  <a:gd name="connsiteX38" fmla="*/ 1769461 w 3178196"/>
                  <a:gd name="connsiteY38" fmla="*/ 3178196 h 3178196"/>
                  <a:gd name="connsiteX39" fmla="*/ 1408737 w 3178196"/>
                  <a:gd name="connsiteY39" fmla="*/ 3178196 h 3178196"/>
                  <a:gd name="connsiteX40" fmla="*/ 1357415 w 3178196"/>
                  <a:gd name="connsiteY40" fmla="*/ 2938761 h 3178196"/>
                  <a:gd name="connsiteX41" fmla="*/ 1321409 w 3178196"/>
                  <a:gd name="connsiteY41" fmla="*/ 2933267 h 3178196"/>
                  <a:gd name="connsiteX42" fmla="*/ 1116228 w 3178196"/>
                  <a:gd name="connsiteY42" fmla="*/ 2872328 h 3178196"/>
                  <a:gd name="connsiteX43" fmla="*/ 950747 w 3178196"/>
                  <a:gd name="connsiteY43" fmla="*/ 3055478 h 3178196"/>
                  <a:gd name="connsiteX44" fmla="*/ 638354 w 3178196"/>
                  <a:gd name="connsiteY44" fmla="*/ 2875117 h 3178196"/>
                  <a:gd name="connsiteX45" fmla="*/ 716567 w 3178196"/>
                  <a:gd name="connsiteY45" fmla="*/ 2632987 h 3178196"/>
                  <a:gd name="connsiteX46" fmla="*/ 564155 w 3178196"/>
                  <a:gd name="connsiteY46" fmla="*/ 2476891 h 3178196"/>
                  <a:gd name="connsiteX47" fmla="*/ 552049 w 3178196"/>
                  <a:gd name="connsiteY47" fmla="*/ 2459421 h 3178196"/>
                  <a:gd name="connsiteX48" fmla="*/ 303082 w 3178196"/>
                  <a:gd name="connsiteY48" fmla="*/ 2539844 h 3178196"/>
                  <a:gd name="connsiteX49" fmla="*/ 122720 w 3178196"/>
                  <a:gd name="connsiteY49" fmla="*/ 2227452 h 3178196"/>
                  <a:gd name="connsiteX50" fmla="*/ 326913 w 3178196"/>
                  <a:gd name="connsiteY50" fmla="*/ 2042960 h 3178196"/>
                  <a:gd name="connsiteX51" fmla="*/ 306855 w 3178196"/>
                  <a:gd name="connsiteY51" fmla="*/ 1979828 h 3178196"/>
                  <a:gd name="connsiteX52" fmla="*/ 276470 w 3178196"/>
                  <a:gd name="connsiteY52" fmla="*/ 1828721 h 3178196"/>
                  <a:gd name="connsiteX53" fmla="*/ 0 w 3178196"/>
                  <a:gd name="connsiteY53" fmla="*/ 1769460 h 3178196"/>
                  <a:gd name="connsiteX54" fmla="*/ 0 w 3178196"/>
                  <a:gd name="connsiteY54" fmla="*/ 1408739 h 3178196"/>
                  <a:gd name="connsiteX55" fmla="*/ 293010 w 3178196"/>
                  <a:gd name="connsiteY55" fmla="*/ 1345931 h 3178196"/>
                  <a:gd name="connsiteX56" fmla="*/ 306855 w 3178196"/>
                  <a:gd name="connsiteY56" fmla="*/ 1284173 h 3178196"/>
                  <a:gd name="connsiteX57" fmla="*/ 351046 w 3178196"/>
                  <a:gd name="connsiteY57" fmla="*/ 1157043 h 3178196"/>
                  <a:gd name="connsiteX58" fmla="*/ 122720 w 3178196"/>
                  <a:gd name="connsiteY58" fmla="*/ 950748 h 3178196"/>
                  <a:gd name="connsiteX59" fmla="*/ 303082 w 3178196"/>
                  <a:gd name="connsiteY59" fmla="*/ 638354 h 3178196"/>
                  <a:gd name="connsiteX60" fmla="*/ 611017 w 3178196"/>
                  <a:gd name="connsiteY60" fmla="*/ 737822 h 3178196"/>
                  <a:gd name="connsiteX61" fmla="*/ 678469 w 3178196"/>
                  <a:gd name="connsiteY61" fmla="*/ 665039 h 3178196"/>
                  <a:gd name="connsiteX62" fmla="*/ 739168 w 3178196"/>
                  <a:gd name="connsiteY62" fmla="*/ 615179 h 3178196"/>
                  <a:gd name="connsiteX63" fmla="*/ 638354 w 3178196"/>
                  <a:gd name="connsiteY63" fmla="*/ 303080 h 3178196"/>
                  <a:gd name="connsiteX64" fmla="*/ 950747 w 3178196"/>
                  <a:gd name="connsiteY64" fmla="*/ 122720 h 3178196"/>
                  <a:gd name="connsiteX65" fmla="*/ 1175530 w 3178196"/>
                  <a:gd name="connsiteY65" fmla="*/ 371507 h 3178196"/>
                  <a:gd name="connsiteX66" fmla="*/ 1321409 w 3178196"/>
                  <a:gd name="connsiteY66" fmla="*/ 330732 h 3178196"/>
                  <a:gd name="connsiteX67" fmla="*/ 1338401 w 3178196"/>
                  <a:gd name="connsiteY67" fmla="*/ 328139 h 3178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3178196" h="3178196">
                    <a:moveTo>
                      <a:pt x="1589098" y="425696"/>
                    </a:moveTo>
                    <a:cubicBezTo>
                      <a:pt x="946569" y="425696"/>
                      <a:pt x="425696" y="946569"/>
                      <a:pt x="425696" y="1589098"/>
                    </a:cubicBezTo>
                    <a:cubicBezTo>
                      <a:pt x="425696" y="2231627"/>
                      <a:pt x="946569" y="2752500"/>
                      <a:pt x="1589098" y="2752500"/>
                    </a:cubicBezTo>
                    <a:cubicBezTo>
                      <a:pt x="2231627" y="2752500"/>
                      <a:pt x="2752500" y="2231627"/>
                      <a:pt x="2752500" y="1589098"/>
                    </a:cubicBezTo>
                    <a:cubicBezTo>
                      <a:pt x="2752500" y="946569"/>
                      <a:pt x="2231627" y="425696"/>
                      <a:pt x="1589098" y="425696"/>
                    </a:cubicBezTo>
                    <a:close/>
                    <a:moveTo>
                      <a:pt x="1408737" y="0"/>
                    </a:moveTo>
                    <a:lnTo>
                      <a:pt x="1769461" y="0"/>
                    </a:lnTo>
                    <a:lnTo>
                      <a:pt x="1839795" y="328139"/>
                    </a:lnTo>
                    <a:lnTo>
                      <a:pt x="1856789" y="330732"/>
                    </a:lnTo>
                    <a:lnTo>
                      <a:pt x="2000849" y="373520"/>
                    </a:lnTo>
                    <a:lnTo>
                      <a:pt x="2227451" y="122720"/>
                    </a:lnTo>
                    <a:lnTo>
                      <a:pt x="2539846" y="303080"/>
                    </a:lnTo>
                    <a:lnTo>
                      <a:pt x="2439451" y="613872"/>
                    </a:lnTo>
                    <a:lnTo>
                      <a:pt x="2458340" y="627645"/>
                    </a:lnTo>
                    <a:cubicBezTo>
                      <a:pt x="2493487" y="658090"/>
                      <a:pt x="2527017" y="690346"/>
                      <a:pt x="2558787" y="724273"/>
                    </a:cubicBezTo>
                    <a:lnTo>
                      <a:pt x="2569563" y="737054"/>
                    </a:lnTo>
                    <a:lnTo>
                      <a:pt x="2875118" y="638354"/>
                    </a:lnTo>
                    <a:lnTo>
                      <a:pt x="3055480" y="950748"/>
                    </a:lnTo>
                    <a:lnTo>
                      <a:pt x="2827830" y="1156432"/>
                    </a:lnTo>
                    <a:lnTo>
                      <a:pt x="2846251" y="1202137"/>
                    </a:lnTo>
                    <a:lnTo>
                      <a:pt x="2882440" y="1345342"/>
                    </a:lnTo>
                    <a:lnTo>
                      <a:pt x="3178196" y="1408739"/>
                    </a:lnTo>
                    <a:lnTo>
                      <a:pt x="3178196" y="1769460"/>
                    </a:lnTo>
                    <a:lnTo>
                      <a:pt x="2901180" y="1828838"/>
                    </a:lnTo>
                    <a:lnTo>
                      <a:pt x="2890366" y="1899689"/>
                    </a:lnTo>
                    <a:cubicBezTo>
                      <a:pt x="2882626" y="1937518"/>
                      <a:pt x="2873276" y="1974762"/>
                      <a:pt x="2862393" y="2011345"/>
                    </a:cubicBezTo>
                    <a:lnTo>
                      <a:pt x="2851433" y="2043093"/>
                    </a:lnTo>
                    <a:lnTo>
                      <a:pt x="3055480" y="2227452"/>
                    </a:lnTo>
                    <a:lnTo>
                      <a:pt x="2875118" y="2539844"/>
                    </a:lnTo>
                    <a:lnTo>
                      <a:pt x="2624366" y="2458846"/>
                    </a:lnTo>
                    <a:lnTo>
                      <a:pt x="2593452" y="2501242"/>
                    </a:lnTo>
                    <a:cubicBezTo>
                      <a:pt x="2563009" y="2536388"/>
                      <a:pt x="2530753" y="2569918"/>
                      <a:pt x="2496828" y="2601689"/>
                    </a:cubicBezTo>
                    <a:lnTo>
                      <a:pt x="2461217" y="2631705"/>
                    </a:lnTo>
                    <a:lnTo>
                      <a:pt x="2539846" y="2875117"/>
                    </a:lnTo>
                    <a:lnTo>
                      <a:pt x="2227451" y="3055478"/>
                    </a:lnTo>
                    <a:lnTo>
                      <a:pt x="2061632" y="2871954"/>
                    </a:lnTo>
                    <a:lnTo>
                      <a:pt x="2018961" y="2889155"/>
                    </a:lnTo>
                    <a:lnTo>
                      <a:pt x="1820676" y="2939260"/>
                    </a:lnTo>
                    <a:lnTo>
                      <a:pt x="1769461" y="3178196"/>
                    </a:lnTo>
                    <a:lnTo>
                      <a:pt x="1408737" y="3178196"/>
                    </a:lnTo>
                    <a:lnTo>
                      <a:pt x="1357415" y="2938761"/>
                    </a:lnTo>
                    <a:lnTo>
                      <a:pt x="1321409" y="2933267"/>
                    </a:lnTo>
                    <a:lnTo>
                      <a:pt x="1116228" y="2872328"/>
                    </a:lnTo>
                    <a:lnTo>
                      <a:pt x="950747" y="3055478"/>
                    </a:lnTo>
                    <a:lnTo>
                      <a:pt x="638354" y="2875117"/>
                    </a:lnTo>
                    <a:lnTo>
                      <a:pt x="716567" y="2632987"/>
                    </a:lnTo>
                    <a:lnTo>
                      <a:pt x="564155" y="2476891"/>
                    </a:lnTo>
                    <a:lnTo>
                      <a:pt x="552049" y="2459421"/>
                    </a:lnTo>
                    <a:lnTo>
                      <a:pt x="303082" y="2539844"/>
                    </a:lnTo>
                    <a:lnTo>
                      <a:pt x="122720" y="2227452"/>
                    </a:lnTo>
                    <a:lnTo>
                      <a:pt x="326913" y="2042960"/>
                    </a:lnTo>
                    <a:lnTo>
                      <a:pt x="306855" y="1979828"/>
                    </a:lnTo>
                    <a:lnTo>
                      <a:pt x="276470" y="1828721"/>
                    </a:lnTo>
                    <a:lnTo>
                      <a:pt x="0" y="1769460"/>
                    </a:lnTo>
                    <a:lnTo>
                      <a:pt x="0" y="1408739"/>
                    </a:lnTo>
                    <a:lnTo>
                      <a:pt x="293010" y="1345931"/>
                    </a:lnTo>
                    <a:lnTo>
                      <a:pt x="306855" y="1284173"/>
                    </a:lnTo>
                    <a:lnTo>
                      <a:pt x="351046" y="1157043"/>
                    </a:lnTo>
                    <a:lnTo>
                      <a:pt x="122720" y="950748"/>
                    </a:lnTo>
                    <a:lnTo>
                      <a:pt x="303082" y="638354"/>
                    </a:lnTo>
                    <a:lnTo>
                      <a:pt x="611017" y="737822"/>
                    </a:lnTo>
                    <a:lnTo>
                      <a:pt x="678469" y="665039"/>
                    </a:lnTo>
                    <a:lnTo>
                      <a:pt x="739168" y="615179"/>
                    </a:lnTo>
                    <a:lnTo>
                      <a:pt x="638354" y="303080"/>
                    </a:lnTo>
                    <a:lnTo>
                      <a:pt x="950747" y="122720"/>
                    </a:lnTo>
                    <a:lnTo>
                      <a:pt x="1175530" y="371507"/>
                    </a:lnTo>
                    <a:lnTo>
                      <a:pt x="1321409" y="330732"/>
                    </a:lnTo>
                    <a:lnTo>
                      <a:pt x="1338401" y="328139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>
                <a:outerShdw blurRad="190500" dist="762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2798632" y="3445708"/>
                <a:ext cx="1581096" cy="1581096"/>
              </a:xfrm>
              <a:prstGeom prst="ellipse">
                <a:avLst/>
              </a:prstGeom>
              <a:noFill/>
              <a:ln w="3810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88900" dist="38100" dir="135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6444318" y="3584509"/>
              <a:ext cx="854070" cy="854070"/>
              <a:chOff x="2508643" y="3155719"/>
              <a:chExt cx="2161075" cy="2161075"/>
            </a:xfrm>
          </p:grpSpPr>
          <p:sp>
            <p:nvSpPr>
              <p:cNvPr id="26" name="任意多边形 25"/>
              <p:cNvSpPr/>
              <p:nvPr/>
            </p:nvSpPr>
            <p:spPr>
              <a:xfrm>
                <a:off x="2508643" y="3155719"/>
                <a:ext cx="2161075" cy="2161075"/>
              </a:xfrm>
              <a:custGeom>
                <a:avLst/>
                <a:gdLst>
                  <a:gd name="connsiteX0" fmla="*/ 1589098 w 3178196"/>
                  <a:gd name="connsiteY0" fmla="*/ 425696 h 3178196"/>
                  <a:gd name="connsiteX1" fmla="*/ 425696 w 3178196"/>
                  <a:gd name="connsiteY1" fmla="*/ 1589098 h 3178196"/>
                  <a:gd name="connsiteX2" fmla="*/ 1589098 w 3178196"/>
                  <a:gd name="connsiteY2" fmla="*/ 2752500 h 3178196"/>
                  <a:gd name="connsiteX3" fmla="*/ 2752500 w 3178196"/>
                  <a:gd name="connsiteY3" fmla="*/ 1589098 h 3178196"/>
                  <a:gd name="connsiteX4" fmla="*/ 1589098 w 3178196"/>
                  <a:gd name="connsiteY4" fmla="*/ 425696 h 3178196"/>
                  <a:gd name="connsiteX5" fmla="*/ 1408737 w 3178196"/>
                  <a:gd name="connsiteY5" fmla="*/ 0 h 3178196"/>
                  <a:gd name="connsiteX6" fmla="*/ 1769461 w 3178196"/>
                  <a:gd name="connsiteY6" fmla="*/ 0 h 3178196"/>
                  <a:gd name="connsiteX7" fmla="*/ 1839795 w 3178196"/>
                  <a:gd name="connsiteY7" fmla="*/ 328139 h 3178196"/>
                  <a:gd name="connsiteX8" fmla="*/ 1856789 w 3178196"/>
                  <a:gd name="connsiteY8" fmla="*/ 330732 h 3178196"/>
                  <a:gd name="connsiteX9" fmla="*/ 2000849 w 3178196"/>
                  <a:gd name="connsiteY9" fmla="*/ 373520 h 3178196"/>
                  <a:gd name="connsiteX10" fmla="*/ 2227451 w 3178196"/>
                  <a:gd name="connsiteY10" fmla="*/ 122720 h 3178196"/>
                  <a:gd name="connsiteX11" fmla="*/ 2539846 w 3178196"/>
                  <a:gd name="connsiteY11" fmla="*/ 303080 h 3178196"/>
                  <a:gd name="connsiteX12" fmla="*/ 2439451 w 3178196"/>
                  <a:gd name="connsiteY12" fmla="*/ 613872 h 3178196"/>
                  <a:gd name="connsiteX13" fmla="*/ 2458340 w 3178196"/>
                  <a:gd name="connsiteY13" fmla="*/ 627645 h 3178196"/>
                  <a:gd name="connsiteX14" fmla="*/ 2558787 w 3178196"/>
                  <a:gd name="connsiteY14" fmla="*/ 724273 h 3178196"/>
                  <a:gd name="connsiteX15" fmla="*/ 2569563 w 3178196"/>
                  <a:gd name="connsiteY15" fmla="*/ 737054 h 3178196"/>
                  <a:gd name="connsiteX16" fmla="*/ 2875118 w 3178196"/>
                  <a:gd name="connsiteY16" fmla="*/ 638354 h 3178196"/>
                  <a:gd name="connsiteX17" fmla="*/ 3055480 w 3178196"/>
                  <a:gd name="connsiteY17" fmla="*/ 950748 h 3178196"/>
                  <a:gd name="connsiteX18" fmla="*/ 2827830 w 3178196"/>
                  <a:gd name="connsiteY18" fmla="*/ 1156432 h 3178196"/>
                  <a:gd name="connsiteX19" fmla="*/ 2846251 w 3178196"/>
                  <a:gd name="connsiteY19" fmla="*/ 1202137 h 3178196"/>
                  <a:gd name="connsiteX20" fmla="*/ 2882440 w 3178196"/>
                  <a:gd name="connsiteY20" fmla="*/ 1345342 h 3178196"/>
                  <a:gd name="connsiteX21" fmla="*/ 3178196 w 3178196"/>
                  <a:gd name="connsiteY21" fmla="*/ 1408739 h 3178196"/>
                  <a:gd name="connsiteX22" fmla="*/ 3178196 w 3178196"/>
                  <a:gd name="connsiteY22" fmla="*/ 1769460 h 3178196"/>
                  <a:gd name="connsiteX23" fmla="*/ 2901180 w 3178196"/>
                  <a:gd name="connsiteY23" fmla="*/ 1828838 h 3178196"/>
                  <a:gd name="connsiteX24" fmla="*/ 2890366 w 3178196"/>
                  <a:gd name="connsiteY24" fmla="*/ 1899689 h 3178196"/>
                  <a:gd name="connsiteX25" fmla="*/ 2862393 w 3178196"/>
                  <a:gd name="connsiteY25" fmla="*/ 2011345 h 3178196"/>
                  <a:gd name="connsiteX26" fmla="*/ 2851433 w 3178196"/>
                  <a:gd name="connsiteY26" fmla="*/ 2043093 h 3178196"/>
                  <a:gd name="connsiteX27" fmla="*/ 3055480 w 3178196"/>
                  <a:gd name="connsiteY27" fmla="*/ 2227452 h 3178196"/>
                  <a:gd name="connsiteX28" fmla="*/ 2875118 w 3178196"/>
                  <a:gd name="connsiteY28" fmla="*/ 2539844 h 3178196"/>
                  <a:gd name="connsiteX29" fmla="*/ 2624366 w 3178196"/>
                  <a:gd name="connsiteY29" fmla="*/ 2458846 h 3178196"/>
                  <a:gd name="connsiteX30" fmla="*/ 2593452 w 3178196"/>
                  <a:gd name="connsiteY30" fmla="*/ 2501242 h 3178196"/>
                  <a:gd name="connsiteX31" fmla="*/ 2496828 w 3178196"/>
                  <a:gd name="connsiteY31" fmla="*/ 2601689 h 3178196"/>
                  <a:gd name="connsiteX32" fmla="*/ 2461217 w 3178196"/>
                  <a:gd name="connsiteY32" fmla="*/ 2631705 h 3178196"/>
                  <a:gd name="connsiteX33" fmla="*/ 2539846 w 3178196"/>
                  <a:gd name="connsiteY33" fmla="*/ 2875117 h 3178196"/>
                  <a:gd name="connsiteX34" fmla="*/ 2227451 w 3178196"/>
                  <a:gd name="connsiteY34" fmla="*/ 3055478 h 3178196"/>
                  <a:gd name="connsiteX35" fmla="*/ 2061632 w 3178196"/>
                  <a:gd name="connsiteY35" fmla="*/ 2871954 h 3178196"/>
                  <a:gd name="connsiteX36" fmla="*/ 2018961 w 3178196"/>
                  <a:gd name="connsiteY36" fmla="*/ 2889155 h 3178196"/>
                  <a:gd name="connsiteX37" fmla="*/ 1820676 w 3178196"/>
                  <a:gd name="connsiteY37" fmla="*/ 2939260 h 3178196"/>
                  <a:gd name="connsiteX38" fmla="*/ 1769461 w 3178196"/>
                  <a:gd name="connsiteY38" fmla="*/ 3178196 h 3178196"/>
                  <a:gd name="connsiteX39" fmla="*/ 1408737 w 3178196"/>
                  <a:gd name="connsiteY39" fmla="*/ 3178196 h 3178196"/>
                  <a:gd name="connsiteX40" fmla="*/ 1357415 w 3178196"/>
                  <a:gd name="connsiteY40" fmla="*/ 2938761 h 3178196"/>
                  <a:gd name="connsiteX41" fmla="*/ 1321409 w 3178196"/>
                  <a:gd name="connsiteY41" fmla="*/ 2933267 h 3178196"/>
                  <a:gd name="connsiteX42" fmla="*/ 1116228 w 3178196"/>
                  <a:gd name="connsiteY42" fmla="*/ 2872328 h 3178196"/>
                  <a:gd name="connsiteX43" fmla="*/ 950747 w 3178196"/>
                  <a:gd name="connsiteY43" fmla="*/ 3055478 h 3178196"/>
                  <a:gd name="connsiteX44" fmla="*/ 638354 w 3178196"/>
                  <a:gd name="connsiteY44" fmla="*/ 2875117 h 3178196"/>
                  <a:gd name="connsiteX45" fmla="*/ 716567 w 3178196"/>
                  <a:gd name="connsiteY45" fmla="*/ 2632987 h 3178196"/>
                  <a:gd name="connsiteX46" fmla="*/ 564155 w 3178196"/>
                  <a:gd name="connsiteY46" fmla="*/ 2476891 h 3178196"/>
                  <a:gd name="connsiteX47" fmla="*/ 552049 w 3178196"/>
                  <a:gd name="connsiteY47" fmla="*/ 2459421 h 3178196"/>
                  <a:gd name="connsiteX48" fmla="*/ 303082 w 3178196"/>
                  <a:gd name="connsiteY48" fmla="*/ 2539844 h 3178196"/>
                  <a:gd name="connsiteX49" fmla="*/ 122720 w 3178196"/>
                  <a:gd name="connsiteY49" fmla="*/ 2227452 h 3178196"/>
                  <a:gd name="connsiteX50" fmla="*/ 326913 w 3178196"/>
                  <a:gd name="connsiteY50" fmla="*/ 2042960 h 3178196"/>
                  <a:gd name="connsiteX51" fmla="*/ 306855 w 3178196"/>
                  <a:gd name="connsiteY51" fmla="*/ 1979828 h 3178196"/>
                  <a:gd name="connsiteX52" fmla="*/ 276470 w 3178196"/>
                  <a:gd name="connsiteY52" fmla="*/ 1828721 h 3178196"/>
                  <a:gd name="connsiteX53" fmla="*/ 0 w 3178196"/>
                  <a:gd name="connsiteY53" fmla="*/ 1769460 h 3178196"/>
                  <a:gd name="connsiteX54" fmla="*/ 0 w 3178196"/>
                  <a:gd name="connsiteY54" fmla="*/ 1408739 h 3178196"/>
                  <a:gd name="connsiteX55" fmla="*/ 293010 w 3178196"/>
                  <a:gd name="connsiteY55" fmla="*/ 1345931 h 3178196"/>
                  <a:gd name="connsiteX56" fmla="*/ 306855 w 3178196"/>
                  <a:gd name="connsiteY56" fmla="*/ 1284173 h 3178196"/>
                  <a:gd name="connsiteX57" fmla="*/ 351046 w 3178196"/>
                  <a:gd name="connsiteY57" fmla="*/ 1157043 h 3178196"/>
                  <a:gd name="connsiteX58" fmla="*/ 122720 w 3178196"/>
                  <a:gd name="connsiteY58" fmla="*/ 950748 h 3178196"/>
                  <a:gd name="connsiteX59" fmla="*/ 303082 w 3178196"/>
                  <a:gd name="connsiteY59" fmla="*/ 638354 h 3178196"/>
                  <a:gd name="connsiteX60" fmla="*/ 611017 w 3178196"/>
                  <a:gd name="connsiteY60" fmla="*/ 737822 h 3178196"/>
                  <a:gd name="connsiteX61" fmla="*/ 678469 w 3178196"/>
                  <a:gd name="connsiteY61" fmla="*/ 665039 h 3178196"/>
                  <a:gd name="connsiteX62" fmla="*/ 739168 w 3178196"/>
                  <a:gd name="connsiteY62" fmla="*/ 615179 h 3178196"/>
                  <a:gd name="connsiteX63" fmla="*/ 638354 w 3178196"/>
                  <a:gd name="connsiteY63" fmla="*/ 303080 h 3178196"/>
                  <a:gd name="connsiteX64" fmla="*/ 950747 w 3178196"/>
                  <a:gd name="connsiteY64" fmla="*/ 122720 h 3178196"/>
                  <a:gd name="connsiteX65" fmla="*/ 1175530 w 3178196"/>
                  <a:gd name="connsiteY65" fmla="*/ 371507 h 3178196"/>
                  <a:gd name="connsiteX66" fmla="*/ 1321409 w 3178196"/>
                  <a:gd name="connsiteY66" fmla="*/ 330732 h 3178196"/>
                  <a:gd name="connsiteX67" fmla="*/ 1338401 w 3178196"/>
                  <a:gd name="connsiteY67" fmla="*/ 328139 h 3178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3178196" h="3178196">
                    <a:moveTo>
                      <a:pt x="1589098" y="425696"/>
                    </a:moveTo>
                    <a:cubicBezTo>
                      <a:pt x="946569" y="425696"/>
                      <a:pt x="425696" y="946569"/>
                      <a:pt x="425696" y="1589098"/>
                    </a:cubicBezTo>
                    <a:cubicBezTo>
                      <a:pt x="425696" y="2231627"/>
                      <a:pt x="946569" y="2752500"/>
                      <a:pt x="1589098" y="2752500"/>
                    </a:cubicBezTo>
                    <a:cubicBezTo>
                      <a:pt x="2231627" y="2752500"/>
                      <a:pt x="2752500" y="2231627"/>
                      <a:pt x="2752500" y="1589098"/>
                    </a:cubicBezTo>
                    <a:cubicBezTo>
                      <a:pt x="2752500" y="946569"/>
                      <a:pt x="2231627" y="425696"/>
                      <a:pt x="1589098" y="425696"/>
                    </a:cubicBezTo>
                    <a:close/>
                    <a:moveTo>
                      <a:pt x="1408737" y="0"/>
                    </a:moveTo>
                    <a:lnTo>
                      <a:pt x="1769461" y="0"/>
                    </a:lnTo>
                    <a:lnTo>
                      <a:pt x="1839795" y="328139"/>
                    </a:lnTo>
                    <a:lnTo>
                      <a:pt x="1856789" y="330732"/>
                    </a:lnTo>
                    <a:lnTo>
                      <a:pt x="2000849" y="373520"/>
                    </a:lnTo>
                    <a:lnTo>
                      <a:pt x="2227451" y="122720"/>
                    </a:lnTo>
                    <a:lnTo>
                      <a:pt x="2539846" y="303080"/>
                    </a:lnTo>
                    <a:lnTo>
                      <a:pt x="2439451" y="613872"/>
                    </a:lnTo>
                    <a:lnTo>
                      <a:pt x="2458340" y="627645"/>
                    </a:lnTo>
                    <a:cubicBezTo>
                      <a:pt x="2493487" y="658090"/>
                      <a:pt x="2527017" y="690346"/>
                      <a:pt x="2558787" y="724273"/>
                    </a:cubicBezTo>
                    <a:lnTo>
                      <a:pt x="2569563" y="737054"/>
                    </a:lnTo>
                    <a:lnTo>
                      <a:pt x="2875118" y="638354"/>
                    </a:lnTo>
                    <a:lnTo>
                      <a:pt x="3055480" y="950748"/>
                    </a:lnTo>
                    <a:lnTo>
                      <a:pt x="2827830" y="1156432"/>
                    </a:lnTo>
                    <a:lnTo>
                      <a:pt x="2846251" y="1202137"/>
                    </a:lnTo>
                    <a:lnTo>
                      <a:pt x="2882440" y="1345342"/>
                    </a:lnTo>
                    <a:lnTo>
                      <a:pt x="3178196" y="1408739"/>
                    </a:lnTo>
                    <a:lnTo>
                      <a:pt x="3178196" y="1769460"/>
                    </a:lnTo>
                    <a:lnTo>
                      <a:pt x="2901180" y="1828838"/>
                    </a:lnTo>
                    <a:lnTo>
                      <a:pt x="2890366" y="1899689"/>
                    </a:lnTo>
                    <a:cubicBezTo>
                      <a:pt x="2882626" y="1937518"/>
                      <a:pt x="2873276" y="1974762"/>
                      <a:pt x="2862393" y="2011345"/>
                    </a:cubicBezTo>
                    <a:lnTo>
                      <a:pt x="2851433" y="2043093"/>
                    </a:lnTo>
                    <a:lnTo>
                      <a:pt x="3055480" y="2227452"/>
                    </a:lnTo>
                    <a:lnTo>
                      <a:pt x="2875118" y="2539844"/>
                    </a:lnTo>
                    <a:lnTo>
                      <a:pt x="2624366" y="2458846"/>
                    </a:lnTo>
                    <a:lnTo>
                      <a:pt x="2593452" y="2501242"/>
                    </a:lnTo>
                    <a:cubicBezTo>
                      <a:pt x="2563009" y="2536388"/>
                      <a:pt x="2530753" y="2569918"/>
                      <a:pt x="2496828" y="2601689"/>
                    </a:cubicBezTo>
                    <a:lnTo>
                      <a:pt x="2461217" y="2631705"/>
                    </a:lnTo>
                    <a:lnTo>
                      <a:pt x="2539846" y="2875117"/>
                    </a:lnTo>
                    <a:lnTo>
                      <a:pt x="2227451" y="3055478"/>
                    </a:lnTo>
                    <a:lnTo>
                      <a:pt x="2061632" y="2871954"/>
                    </a:lnTo>
                    <a:lnTo>
                      <a:pt x="2018961" y="2889155"/>
                    </a:lnTo>
                    <a:lnTo>
                      <a:pt x="1820676" y="2939260"/>
                    </a:lnTo>
                    <a:lnTo>
                      <a:pt x="1769461" y="3178196"/>
                    </a:lnTo>
                    <a:lnTo>
                      <a:pt x="1408737" y="3178196"/>
                    </a:lnTo>
                    <a:lnTo>
                      <a:pt x="1357415" y="2938761"/>
                    </a:lnTo>
                    <a:lnTo>
                      <a:pt x="1321409" y="2933267"/>
                    </a:lnTo>
                    <a:lnTo>
                      <a:pt x="1116228" y="2872328"/>
                    </a:lnTo>
                    <a:lnTo>
                      <a:pt x="950747" y="3055478"/>
                    </a:lnTo>
                    <a:lnTo>
                      <a:pt x="638354" y="2875117"/>
                    </a:lnTo>
                    <a:lnTo>
                      <a:pt x="716567" y="2632987"/>
                    </a:lnTo>
                    <a:lnTo>
                      <a:pt x="564155" y="2476891"/>
                    </a:lnTo>
                    <a:lnTo>
                      <a:pt x="552049" y="2459421"/>
                    </a:lnTo>
                    <a:lnTo>
                      <a:pt x="303082" y="2539844"/>
                    </a:lnTo>
                    <a:lnTo>
                      <a:pt x="122720" y="2227452"/>
                    </a:lnTo>
                    <a:lnTo>
                      <a:pt x="326913" y="2042960"/>
                    </a:lnTo>
                    <a:lnTo>
                      <a:pt x="306855" y="1979828"/>
                    </a:lnTo>
                    <a:lnTo>
                      <a:pt x="276470" y="1828721"/>
                    </a:lnTo>
                    <a:lnTo>
                      <a:pt x="0" y="1769460"/>
                    </a:lnTo>
                    <a:lnTo>
                      <a:pt x="0" y="1408739"/>
                    </a:lnTo>
                    <a:lnTo>
                      <a:pt x="293010" y="1345931"/>
                    </a:lnTo>
                    <a:lnTo>
                      <a:pt x="306855" y="1284173"/>
                    </a:lnTo>
                    <a:lnTo>
                      <a:pt x="351046" y="1157043"/>
                    </a:lnTo>
                    <a:lnTo>
                      <a:pt x="122720" y="950748"/>
                    </a:lnTo>
                    <a:lnTo>
                      <a:pt x="303082" y="638354"/>
                    </a:lnTo>
                    <a:lnTo>
                      <a:pt x="611017" y="737822"/>
                    </a:lnTo>
                    <a:lnTo>
                      <a:pt x="678469" y="665039"/>
                    </a:lnTo>
                    <a:lnTo>
                      <a:pt x="739168" y="615179"/>
                    </a:lnTo>
                    <a:lnTo>
                      <a:pt x="638354" y="303080"/>
                    </a:lnTo>
                    <a:lnTo>
                      <a:pt x="950747" y="122720"/>
                    </a:lnTo>
                    <a:lnTo>
                      <a:pt x="1175530" y="371507"/>
                    </a:lnTo>
                    <a:lnTo>
                      <a:pt x="1321409" y="330732"/>
                    </a:lnTo>
                    <a:lnTo>
                      <a:pt x="1338401" y="328139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>
                <a:outerShdw blurRad="139700" dist="508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2798632" y="3445708"/>
                <a:ext cx="1581096" cy="1581096"/>
              </a:xfrm>
              <a:prstGeom prst="ellipse">
                <a:avLst/>
              </a:prstGeom>
              <a:noFill/>
              <a:ln w="3810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88900" dist="38100" dir="135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7740615" y="2007466"/>
              <a:ext cx="1237171" cy="1234286"/>
              <a:chOff x="1941706" y="3231482"/>
              <a:chExt cx="1212300" cy="1209474"/>
            </a:xfrm>
          </p:grpSpPr>
          <p:sp>
            <p:nvSpPr>
              <p:cNvPr id="24" name="任意多边形 23"/>
              <p:cNvSpPr/>
              <p:nvPr/>
            </p:nvSpPr>
            <p:spPr>
              <a:xfrm>
                <a:off x="1941706" y="3231482"/>
                <a:ext cx="1212300" cy="1209474"/>
              </a:xfrm>
              <a:custGeom>
                <a:avLst/>
                <a:gdLst>
                  <a:gd name="connsiteX0" fmla="*/ 606149 w 1212300"/>
                  <a:gd name="connsiteY0" fmla="*/ 219778 h 1209474"/>
                  <a:gd name="connsiteX1" fmla="*/ 221190 w 1212300"/>
                  <a:gd name="connsiteY1" fmla="*/ 604737 h 1209474"/>
                  <a:gd name="connsiteX2" fmla="*/ 606149 w 1212300"/>
                  <a:gd name="connsiteY2" fmla="*/ 989696 h 1209474"/>
                  <a:gd name="connsiteX3" fmla="*/ 991108 w 1212300"/>
                  <a:gd name="connsiteY3" fmla="*/ 604737 h 1209474"/>
                  <a:gd name="connsiteX4" fmla="*/ 606149 w 1212300"/>
                  <a:gd name="connsiteY4" fmla="*/ 219778 h 1209474"/>
                  <a:gd name="connsiteX5" fmla="*/ 570726 w 1212300"/>
                  <a:gd name="connsiteY5" fmla="*/ 0 h 1209474"/>
                  <a:gd name="connsiteX6" fmla="*/ 641573 w 1212300"/>
                  <a:gd name="connsiteY6" fmla="*/ 0 h 1209474"/>
                  <a:gd name="connsiteX7" fmla="*/ 653064 w 1212300"/>
                  <a:gd name="connsiteY7" fmla="*/ 60414 h 1209474"/>
                  <a:gd name="connsiteX8" fmla="*/ 661820 w 1212300"/>
                  <a:gd name="connsiteY8" fmla="*/ 60857 h 1209474"/>
                  <a:gd name="connsiteX9" fmla="*/ 707034 w 1212300"/>
                  <a:gd name="connsiteY9" fmla="*/ 69786 h 1209474"/>
                  <a:gd name="connsiteX10" fmla="*/ 735306 w 1212300"/>
                  <a:gd name="connsiteY10" fmla="*/ 12884 h 1209474"/>
                  <a:gd name="connsiteX11" fmla="*/ 803526 w 1212300"/>
                  <a:gd name="connsiteY11" fmla="*/ 31998 h 1209474"/>
                  <a:gd name="connsiteX12" fmla="*/ 798126 w 1212300"/>
                  <a:gd name="connsiteY12" fmla="*/ 95198 h 1209474"/>
                  <a:gd name="connsiteX13" fmla="*/ 848903 w 1212300"/>
                  <a:gd name="connsiteY13" fmla="*/ 115557 h 1209474"/>
                  <a:gd name="connsiteX14" fmla="*/ 890307 w 1212300"/>
                  <a:gd name="connsiteY14" fmla="*/ 69692 h 1209474"/>
                  <a:gd name="connsiteX15" fmla="*/ 950840 w 1212300"/>
                  <a:gd name="connsiteY15" fmla="*/ 106503 h 1209474"/>
                  <a:gd name="connsiteX16" fmla="*/ 928932 w 1212300"/>
                  <a:gd name="connsiteY16" fmla="*/ 164987 h 1209474"/>
                  <a:gd name="connsiteX17" fmla="*/ 971748 w 1212300"/>
                  <a:gd name="connsiteY17" fmla="*/ 199360 h 1209474"/>
                  <a:gd name="connsiteX18" fmla="*/ 1024233 w 1212300"/>
                  <a:gd name="connsiteY18" fmla="*/ 166213 h 1209474"/>
                  <a:gd name="connsiteX19" fmla="*/ 1072590 w 1212300"/>
                  <a:gd name="connsiteY19" fmla="*/ 217989 h 1209474"/>
                  <a:gd name="connsiteX20" fmla="*/ 1034905 w 1212300"/>
                  <a:gd name="connsiteY20" fmla="*/ 269502 h 1209474"/>
                  <a:gd name="connsiteX21" fmla="*/ 1047793 w 1212300"/>
                  <a:gd name="connsiteY21" fmla="*/ 284006 h 1209474"/>
                  <a:gd name="connsiteX22" fmla="*/ 1065896 w 1212300"/>
                  <a:gd name="connsiteY22" fmla="*/ 313574 h 1209474"/>
                  <a:gd name="connsiteX23" fmla="*/ 1127152 w 1212300"/>
                  <a:gd name="connsiteY23" fmla="*/ 295286 h 1209474"/>
                  <a:gd name="connsiteX24" fmla="*/ 1159745 w 1212300"/>
                  <a:gd name="connsiteY24" fmla="*/ 358190 h 1209474"/>
                  <a:gd name="connsiteX25" fmla="*/ 1109155 w 1212300"/>
                  <a:gd name="connsiteY25" fmla="*/ 397943 h 1209474"/>
                  <a:gd name="connsiteX26" fmla="*/ 1123476 w 1212300"/>
                  <a:gd name="connsiteY26" fmla="*/ 432252 h 1209474"/>
                  <a:gd name="connsiteX27" fmla="*/ 1127413 w 1212300"/>
                  <a:gd name="connsiteY27" fmla="*/ 448425 h 1209474"/>
                  <a:gd name="connsiteX28" fmla="*/ 1191430 w 1212300"/>
                  <a:gd name="connsiteY28" fmla="*/ 447341 h 1209474"/>
                  <a:gd name="connsiteX29" fmla="*/ 1205844 w 1212300"/>
                  <a:gd name="connsiteY29" fmla="*/ 516706 h 1209474"/>
                  <a:gd name="connsiteX30" fmla="*/ 1145770 w 1212300"/>
                  <a:gd name="connsiteY30" fmla="*/ 541598 h 1209474"/>
                  <a:gd name="connsiteX31" fmla="*/ 1150013 w 1212300"/>
                  <a:gd name="connsiteY31" fmla="*/ 594780 h 1209474"/>
                  <a:gd name="connsiteX32" fmla="*/ 1212300 w 1212300"/>
                  <a:gd name="connsiteY32" fmla="*/ 611099 h 1209474"/>
                  <a:gd name="connsiteX33" fmla="*/ 1207465 w 1212300"/>
                  <a:gd name="connsiteY33" fmla="*/ 681780 h 1209474"/>
                  <a:gd name="connsiteX34" fmla="*/ 1143038 w 1212300"/>
                  <a:gd name="connsiteY34" fmla="*/ 689527 h 1209474"/>
                  <a:gd name="connsiteX35" fmla="*/ 1139569 w 1212300"/>
                  <a:gd name="connsiteY35" fmla="*/ 712257 h 1209474"/>
                  <a:gd name="connsiteX36" fmla="*/ 1131043 w 1212300"/>
                  <a:gd name="connsiteY36" fmla="*/ 740961 h 1209474"/>
                  <a:gd name="connsiteX37" fmla="*/ 1188216 w 1212300"/>
                  <a:gd name="connsiteY37" fmla="*/ 774415 h 1209474"/>
                  <a:gd name="connsiteX38" fmla="*/ 1164491 w 1212300"/>
                  <a:gd name="connsiteY38" fmla="*/ 841171 h 1209474"/>
                  <a:gd name="connsiteX39" fmla="*/ 1098564 w 1212300"/>
                  <a:gd name="connsiteY39" fmla="*/ 830969 h 1209474"/>
                  <a:gd name="connsiteX40" fmla="*/ 1075268 w 1212300"/>
                  <a:gd name="connsiteY40" fmla="*/ 877883 h 1209474"/>
                  <a:gd name="connsiteX41" fmla="*/ 1120962 w 1212300"/>
                  <a:gd name="connsiteY41" fmla="*/ 925178 h 1209474"/>
                  <a:gd name="connsiteX42" fmla="*/ 1080106 w 1212300"/>
                  <a:gd name="connsiteY42" fmla="*/ 983058 h 1209474"/>
                  <a:gd name="connsiteX43" fmla="*/ 1019565 w 1212300"/>
                  <a:gd name="connsiteY43" fmla="*/ 955533 h 1209474"/>
                  <a:gd name="connsiteX44" fmla="*/ 986510 w 1212300"/>
                  <a:gd name="connsiteY44" fmla="*/ 992122 h 1209474"/>
                  <a:gd name="connsiteX45" fmla="*/ 984130 w 1212300"/>
                  <a:gd name="connsiteY45" fmla="*/ 994044 h 1209474"/>
                  <a:gd name="connsiteX46" fmla="*/ 1015527 w 1212300"/>
                  <a:gd name="connsiteY46" fmla="*/ 1052205 h 1209474"/>
                  <a:gd name="connsiteX47" fmla="*/ 960571 w 1212300"/>
                  <a:gd name="connsiteY47" fmla="*/ 1096915 h 1209474"/>
                  <a:gd name="connsiteX48" fmla="*/ 909748 w 1212300"/>
                  <a:gd name="connsiteY48" fmla="*/ 1054117 h 1209474"/>
                  <a:gd name="connsiteX49" fmla="*/ 906487 w 1212300"/>
                  <a:gd name="connsiteY49" fmla="*/ 1056751 h 1209474"/>
                  <a:gd name="connsiteX50" fmla="*/ 864880 w 1212300"/>
                  <a:gd name="connsiteY50" fmla="*/ 1080229 h 1209474"/>
                  <a:gd name="connsiteX51" fmla="*/ 879731 w 1212300"/>
                  <a:gd name="connsiteY51" fmla="*/ 1146075 h 1209474"/>
                  <a:gd name="connsiteX52" fmla="*/ 814749 w 1212300"/>
                  <a:gd name="connsiteY52" fmla="*/ 1174300 h 1209474"/>
                  <a:gd name="connsiteX53" fmla="*/ 777013 w 1212300"/>
                  <a:gd name="connsiteY53" fmla="*/ 1118870 h 1209474"/>
                  <a:gd name="connsiteX54" fmla="*/ 765662 w 1212300"/>
                  <a:gd name="connsiteY54" fmla="*/ 1123267 h 1209474"/>
                  <a:gd name="connsiteX55" fmla="*/ 727130 w 1212300"/>
                  <a:gd name="connsiteY55" fmla="*/ 1132005 h 1209474"/>
                  <a:gd name="connsiteX56" fmla="*/ 723644 w 1212300"/>
                  <a:gd name="connsiteY56" fmla="*/ 1199827 h 1209474"/>
                  <a:gd name="connsiteX57" fmla="*/ 653457 w 1212300"/>
                  <a:gd name="connsiteY57" fmla="*/ 1209474 h 1209474"/>
                  <a:gd name="connsiteX58" fmla="*/ 631798 w 1212300"/>
                  <a:gd name="connsiteY58" fmla="*/ 1145096 h 1209474"/>
                  <a:gd name="connsiteX59" fmla="*/ 606150 w 1212300"/>
                  <a:gd name="connsiteY59" fmla="*/ 1147005 h 1209474"/>
                  <a:gd name="connsiteX60" fmla="*/ 580299 w 1212300"/>
                  <a:gd name="connsiteY60" fmla="*/ 1145700 h 1209474"/>
                  <a:gd name="connsiteX61" fmla="*/ 558843 w 1212300"/>
                  <a:gd name="connsiteY61" fmla="*/ 1209474 h 1209474"/>
                  <a:gd name="connsiteX62" fmla="*/ 488656 w 1212300"/>
                  <a:gd name="connsiteY62" fmla="*/ 1199827 h 1209474"/>
                  <a:gd name="connsiteX63" fmla="*/ 485224 w 1212300"/>
                  <a:gd name="connsiteY63" fmla="*/ 1133066 h 1209474"/>
                  <a:gd name="connsiteX64" fmla="*/ 444238 w 1212300"/>
                  <a:gd name="connsiteY64" fmla="*/ 1122527 h 1209474"/>
                  <a:gd name="connsiteX65" fmla="*/ 435252 w 1212300"/>
                  <a:gd name="connsiteY65" fmla="*/ 1118923 h 1209474"/>
                  <a:gd name="connsiteX66" fmla="*/ 397552 w 1212300"/>
                  <a:gd name="connsiteY66" fmla="*/ 1174300 h 1209474"/>
                  <a:gd name="connsiteX67" fmla="*/ 332570 w 1212300"/>
                  <a:gd name="connsiteY67" fmla="*/ 1146075 h 1209474"/>
                  <a:gd name="connsiteX68" fmla="*/ 347390 w 1212300"/>
                  <a:gd name="connsiteY68" fmla="*/ 1080362 h 1209474"/>
                  <a:gd name="connsiteX69" fmla="*/ 302981 w 1212300"/>
                  <a:gd name="connsiteY69" fmla="*/ 1053756 h 1209474"/>
                  <a:gd name="connsiteX70" fmla="*/ 251730 w 1212300"/>
                  <a:gd name="connsiteY70" fmla="*/ 1096915 h 1209474"/>
                  <a:gd name="connsiteX71" fmla="*/ 196773 w 1212300"/>
                  <a:gd name="connsiteY71" fmla="*/ 1052205 h 1209474"/>
                  <a:gd name="connsiteX72" fmla="*/ 228407 w 1212300"/>
                  <a:gd name="connsiteY72" fmla="*/ 993606 h 1209474"/>
                  <a:gd name="connsiteX73" fmla="*/ 196589 w 1212300"/>
                  <a:gd name="connsiteY73" fmla="*/ 961310 h 1209474"/>
                  <a:gd name="connsiteX74" fmla="*/ 192451 w 1212300"/>
                  <a:gd name="connsiteY74" fmla="*/ 955662 h 1209474"/>
                  <a:gd name="connsiteX75" fmla="*/ 132195 w 1212300"/>
                  <a:gd name="connsiteY75" fmla="*/ 983058 h 1209474"/>
                  <a:gd name="connsiteX76" fmla="*/ 91339 w 1212300"/>
                  <a:gd name="connsiteY76" fmla="*/ 925178 h 1209474"/>
                  <a:gd name="connsiteX77" fmla="*/ 137009 w 1212300"/>
                  <a:gd name="connsiteY77" fmla="*/ 877908 h 1209474"/>
                  <a:gd name="connsiteX78" fmla="*/ 113994 w 1212300"/>
                  <a:gd name="connsiteY78" fmla="*/ 830929 h 1209474"/>
                  <a:gd name="connsiteX79" fmla="*/ 47809 w 1212300"/>
                  <a:gd name="connsiteY79" fmla="*/ 841171 h 1209474"/>
                  <a:gd name="connsiteX80" fmla="*/ 24084 w 1212300"/>
                  <a:gd name="connsiteY80" fmla="*/ 774415 h 1209474"/>
                  <a:gd name="connsiteX81" fmla="*/ 81587 w 1212300"/>
                  <a:gd name="connsiteY81" fmla="*/ 740768 h 1209474"/>
                  <a:gd name="connsiteX82" fmla="*/ 70938 w 1212300"/>
                  <a:gd name="connsiteY82" fmla="*/ 703091 h 1209474"/>
                  <a:gd name="connsiteX83" fmla="*/ 69043 w 1212300"/>
                  <a:gd name="connsiteY83" fmla="*/ 689500 h 1209474"/>
                  <a:gd name="connsiteX84" fmla="*/ 4835 w 1212300"/>
                  <a:gd name="connsiteY84" fmla="*/ 681780 h 1209474"/>
                  <a:gd name="connsiteX85" fmla="*/ 0 w 1212300"/>
                  <a:gd name="connsiteY85" fmla="*/ 611099 h 1209474"/>
                  <a:gd name="connsiteX86" fmla="*/ 62033 w 1212300"/>
                  <a:gd name="connsiteY86" fmla="*/ 594846 h 1209474"/>
                  <a:gd name="connsiteX87" fmla="*/ 64142 w 1212300"/>
                  <a:gd name="connsiteY87" fmla="*/ 550291 h 1209474"/>
                  <a:gd name="connsiteX88" fmla="*/ 65806 w 1212300"/>
                  <a:gd name="connsiteY88" fmla="*/ 541298 h 1209474"/>
                  <a:gd name="connsiteX89" fmla="*/ 6456 w 1212300"/>
                  <a:gd name="connsiteY89" fmla="*/ 516706 h 1209474"/>
                  <a:gd name="connsiteX90" fmla="*/ 20870 w 1212300"/>
                  <a:gd name="connsiteY90" fmla="*/ 447341 h 1209474"/>
                  <a:gd name="connsiteX91" fmla="*/ 84476 w 1212300"/>
                  <a:gd name="connsiteY91" fmla="*/ 448419 h 1209474"/>
                  <a:gd name="connsiteX92" fmla="*/ 103307 w 1212300"/>
                  <a:gd name="connsiteY92" fmla="*/ 398070 h 1209474"/>
                  <a:gd name="connsiteX93" fmla="*/ 52555 w 1212300"/>
                  <a:gd name="connsiteY93" fmla="*/ 358190 h 1209474"/>
                  <a:gd name="connsiteX94" fmla="*/ 85149 w 1212300"/>
                  <a:gd name="connsiteY94" fmla="*/ 295286 h 1209474"/>
                  <a:gd name="connsiteX95" fmla="*/ 145210 w 1212300"/>
                  <a:gd name="connsiteY95" fmla="*/ 313217 h 1209474"/>
                  <a:gd name="connsiteX96" fmla="*/ 148057 w 1212300"/>
                  <a:gd name="connsiteY96" fmla="*/ 308107 h 1209474"/>
                  <a:gd name="connsiteX97" fmla="*/ 176724 w 1212300"/>
                  <a:gd name="connsiteY97" fmla="*/ 268584 h 1209474"/>
                  <a:gd name="connsiteX98" fmla="*/ 139711 w 1212300"/>
                  <a:gd name="connsiteY98" fmla="*/ 217989 h 1209474"/>
                  <a:gd name="connsiteX99" fmla="*/ 188068 w 1212300"/>
                  <a:gd name="connsiteY99" fmla="*/ 166213 h 1209474"/>
                  <a:gd name="connsiteX100" fmla="*/ 241027 w 1212300"/>
                  <a:gd name="connsiteY100" fmla="*/ 199659 h 1209474"/>
                  <a:gd name="connsiteX101" fmla="*/ 269262 w 1212300"/>
                  <a:gd name="connsiteY101" fmla="*/ 174752 h 1209474"/>
                  <a:gd name="connsiteX102" fmla="*/ 283412 w 1212300"/>
                  <a:gd name="connsiteY102" fmla="*/ 165102 h 1209474"/>
                  <a:gd name="connsiteX103" fmla="*/ 261461 w 1212300"/>
                  <a:gd name="connsiteY103" fmla="*/ 106503 h 1209474"/>
                  <a:gd name="connsiteX104" fmla="*/ 321994 w 1212300"/>
                  <a:gd name="connsiteY104" fmla="*/ 69692 h 1209474"/>
                  <a:gd name="connsiteX105" fmla="*/ 363991 w 1212300"/>
                  <a:gd name="connsiteY105" fmla="*/ 116215 h 1209474"/>
                  <a:gd name="connsiteX106" fmla="*/ 399902 w 1212300"/>
                  <a:gd name="connsiteY106" fmla="*/ 98466 h 1209474"/>
                  <a:gd name="connsiteX107" fmla="*/ 414057 w 1212300"/>
                  <a:gd name="connsiteY107" fmla="*/ 93815 h 1209474"/>
                  <a:gd name="connsiteX108" fmla="*/ 408775 w 1212300"/>
                  <a:gd name="connsiteY108" fmla="*/ 31998 h 1209474"/>
                  <a:gd name="connsiteX109" fmla="*/ 476994 w 1212300"/>
                  <a:gd name="connsiteY109" fmla="*/ 12884 h 1209474"/>
                  <a:gd name="connsiteX110" fmla="*/ 504807 w 1212300"/>
                  <a:gd name="connsiteY110" fmla="*/ 68861 h 1209474"/>
                  <a:gd name="connsiteX111" fmla="*/ 550480 w 1212300"/>
                  <a:gd name="connsiteY111" fmla="*/ 60857 h 1209474"/>
                  <a:gd name="connsiteX112" fmla="*/ 559236 w 1212300"/>
                  <a:gd name="connsiteY112" fmla="*/ 60414 h 1209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</a:cxnLst>
                <a:rect l="l" t="t" r="r" b="b"/>
                <a:pathLst>
                  <a:path w="1212300" h="1209474">
                    <a:moveTo>
                      <a:pt x="606149" y="219778"/>
                    </a:moveTo>
                    <a:cubicBezTo>
                      <a:pt x="393542" y="219778"/>
                      <a:pt x="221190" y="392130"/>
                      <a:pt x="221190" y="604737"/>
                    </a:cubicBezTo>
                    <a:cubicBezTo>
                      <a:pt x="221190" y="817344"/>
                      <a:pt x="393542" y="989696"/>
                      <a:pt x="606149" y="989696"/>
                    </a:cubicBezTo>
                    <a:cubicBezTo>
                      <a:pt x="818756" y="989696"/>
                      <a:pt x="991108" y="817344"/>
                      <a:pt x="991108" y="604737"/>
                    </a:cubicBezTo>
                    <a:cubicBezTo>
                      <a:pt x="991108" y="392130"/>
                      <a:pt x="818756" y="219778"/>
                      <a:pt x="606149" y="219778"/>
                    </a:cubicBezTo>
                    <a:close/>
                    <a:moveTo>
                      <a:pt x="570726" y="0"/>
                    </a:moveTo>
                    <a:lnTo>
                      <a:pt x="641573" y="0"/>
                    </a:lnTo>
                    <a:lnTo>
                      <a:pt x="653064" y="60414"/>
                    </a:lnTo>
                    <a:lnTo>
                      <a:pt x="661820" y="60857"/>
                    </a:lnTo>
                    <a:lnTo>
                      <a:pt x="707034" y="69786"/>
                    </a:lnTo>
                    <a:lnTo>
                      <a:pt x="735306" y="12884"/>
                    </a:lnTo>
                    <a:lnTo>
                      <a:pt x="803526" y="31998"/>
                    </a:lnTo>
                    <a:lnTo>
                      <a:pt x="798126" y="95198"/>
                    </a:lnTo>
                    <a:lnTo>
                      <a:pt x="848903" y="115557"/>
                    </a:lnTo>
                    <a:lnTo>
                      <a:pt x="890307" y="69692"/>
                    </a:lnTo>
                    <a:lnTo>
                      <a:pt x="950840" y="106503"/>
                    </a:lnTo>
                    <a:lnTo>
                      <a:pt x="928932" y="164987"/>
                    </a:lnTo>
                    <a:lnTo>
                      <a:pt x="971748" y="199360"/>
                    </a:lnTo>
                    <a:lnTo>
                      <a:pt x="1024233" y="166213"/>
                    </a:lnTo>
                    <a:lnTo>
                      <a:pt x="1072590" y="217989"/>
                    </a:lnTo>
                    <a:lnTo>
                      <a:pt x="1034905" y="269502"/>
                    </a:lnTo>
                    <a:lnTo>
                      <a:pt x="1047793" y="284006"/>
                    </a:lnTo>
                    <a:lnTo>
                      <a:pt x="1065896" y="313574"/>
                    </a:lnTo>
                    <a:lnTo>
                      <a:pt x="1127152" y="295286"/>
                    </a:lnTo>
                    <a:lnTo>
                      <a:pt x="1159745" y="358190"/>
                    </a:lnTo>
                    <a:lnTo>
                      <a:pt x="1109155" y="397943"/>
                    </a:lnTo>
                    <a:lnTo>
                      <a:pt x="1123476" y="432252"/>
                    </a:lnTo>
                    <a:lnTo>
                      <a:pt x="1127413" y="448425"/>
                    </a:lnTo>
                    <a:lnTo>
                      <a:pt x="1191430" y="447341"/>
                    </a:lnTo>
                    <a:lnTo>
                      <a:pt x="1205844" y="516706"/>
                    </a:lnTo>
                    <a:lnTo>
                      <a:pt x="1145770" y="541598"/>
                    </a:lnTo>
                    <a:lnTo>
                      <a:pt x="1150013" y="594780"/>
                    </a:lnTo>
                    <a:lnTo>
                      <a:pt x="1212300" y="611099"/>
                    </a:lnTo>
                    <a:lnTo>
                      <a:pt x="1207465" y="681780"/>
                    </a:lnTo>
                    <a:lnTo>
                      <a:pt x="1143038" y="689527"/>
                    </a:lnTo>
                    <a:lnTo>
                      <a:pt x="1139569" y="712257"/>
                    </a:lnTo>
                    <a:lnTo>
                      <a:pt x="1131043" y="740961"/>
                    </a:lnTo>
                    <a:lnTo>
                      <a:pt x="1188216" y="774415"/>
                    </a:lnTo>
                    <a:lnTo>
                      <a:pt x="1164491" y="841171"/>
                    </a:lnTo>
                    <a:lnTo>
                      <a:pt x="1098564" y="830969"/>
                    </a:lnTo>
                    <a:lnTo>
                      <a:pt x="1075268" y="877883"/>
                    </a:lnTo>
                    <a:lnTo>
                      <a:pt x="1120962" y="925178"/>
                    </a:lnTo>
                    <a:lnTo>
                      <a:pt x="1080106" y="983058"/>
                    </a:lnTo>
                    <a:lnTo>
                      <a:pt x="1019565" y="955533"/>
                    </a:lnTo>
                    <a:lnTo>
                      <a:pt x="986510" y="992122"/>
                    </a:lnTo>
                    <a:lnTo>
                      <a:pt x="984130" y="994044"/>
                    </a:lnTo>
                    <a:lnTo>
                      <a:pt x="1015527" y="1052205"/>
                    </a:lnTo>
                    <a:lnTo>
                      <a:pt x="960571" y="1096915"/>
                    </a:lnTo>
                    <a:lnTo>
                      <a:pt x="909748" y="1054117"/>
                    </a:lnTo>
                    <a:lnTo>
                      <a:pt x="906487" y="1056751"/>
                    </a:lnTo>
                    <a:lnTo>
                      <a:pt x="864880" y="1080229"/>
                    </a:lnTo>
                    <a:lnTo>
                      <a:pt x="879731" y="1146075"/>
                    </a:lnTo>
                    <a:lnTo>
                      <a:pt x="814749" y="1174300"/>
                    </a:lnTo>
                    <a:lnTo>
                      <a:pt x="777013" y="1118870"/>
                    </a:lnTo>
                    <a:lnTo>
                      <a:pt x="765662" y="1123267"/>
                    </a:lnTo>
                    <a:lnTo>
                      <a:pt x="727130" y="1132005"/>
                    </a:lnTo>
                    <a:lnTo>
                      <a:pt x="723644" y="1199827"/>
                    </a:lnTo>
                    <a:lnTo>
                      <a:pt x="653457" y="1209474"/>
                    </a:lnTo>
                    <a:lnTo>
                      <a:pt x="631798" y="1145096"/>
                    </a:lnTo>
                    <a:lnTo>
                      <a:pt x="606150" y="1147005"/>
                    </a:lnTo>
                    <a:lnTo>
                      <a:pt x="580299" y="1145700"/>
                    </a:lnTo>
                    <a:lnTo>
                      <a:pt x="558843" y="1209474"/>
                    </a:lnTo>
                    <a:lnTo>
                      <a:pt x="488656" y="1199827"/>
                    </a:lnTo>
                    <a:lnTo>
                      <a:pt x="485224" y="1133066"/>
                    </a:lnTo>
                    <a:lnTo>
                      <a:pt x="444238" y="1122527"/>
                    </a:lnTo>
                    <a:lnTo>
                      <a:pt x="435252" y="1118923"/>
                    </a:lnTo>
                    <a:lnTo>
                      <a:pt x="397552" y="1174300"/>
                    </a:lnTo>
                    <a:lnTo>
                      <a:pt x="332570" y="1146075"/>
                    </a:lnTo>
                    <a:lnTo>
                      <a:pt x="347390" y="1080362"/>
                    </a:lnTo>
                    <a:lnTo>
                      <a:pt x="302981" y="1053756"/>
                    </a:lnTo>
                    <a:lnTo>
                      <a:pt x="251730" y="1096915"/>
                    </a:lnTo>
                    <a:lnTo>
                      <a:pt x="196773" y="1052205"/>
                    </a:lnTo>
                    <a:lnTo>
                      <a:pt x="228407" y="993606"/>
                    </a:lnTo>
                    <a:lnTo>
                      <a:pt x="196589" y="961310"/>
                    </a:lnTo>
                    <a:lnTo>
                      <a:pt x="192451" y="955662"/>
                    </a:lnTo>
                    <a:lnTo>
                      <a:pt x="132195" y="983058"/>
                    </a:lnTo>
                    <a:lnTo>
                      <a:pt x="91339" y="925178"/>
                    </a:lnTo>
                    <a:lnTo>
                      <a:pt x="137009" y="877908"/>
                    </a:lnTo>
                    <a:lnTo>
                      <a:pt x="113994" y="830929"/>
                    </a:lnTo>
                    <a:lnTo>
                      <a:pt x="47809" y="841171"/>
                    </a:lnTo>
                    <a:lnTo>
                      <a:pt x="24084" y="774415"/>
                    </a:lnTo>
                    <a:lnTo>
                      <a:pt x="81587" y="740768"/>
                    </a:lnTo>
                    <a:lnTo>
                      <a:pt x="70938" y="703091"/>
                    </a:lnTo>
                    <a:lnTo>
                      <a:pt x="69043" y="689500"/>
                    </a:lnTo>
                    <a:lnTo>
                      <a:pt x="4835" y="681780"/>
                    </a:lnTo>
                    <a:lnTo>
                      <a:pt x="0" y="611099"/>
                    </a:lnTo>
                    <a:lnTo>
                      <a:pt x="62033" y="594846"/>
                    </a:lnTo>
                    <a:lnTo>
                      <a:pt x="64142" y="550291"/>
                    </a:lnTo>
                    <a:lnTo>
                      <a:pt x="65806" y="541298"/>
                    </a:lnTo>
                    <a:lnTo>
                      <a:pt x="6456" y="516706"/>
                    </a:lnTo>
                    <a:lnTo>
                      <a:pt x="20870" y="447341"/>
                    </a:lnTo>
                    <a:lnTo>
                      <a:pt x="84476" y="448419"/>
                    </a:lnTo>
                    <a:lnTo>
                      <a:pt x="103307" y="398070"/>
                    </a:lnTo>
                    <a:lnTo>
                      <a:pt x="52555" y="358190"/>
                    </a:lnTo>
                    <a:lnTo>
                      <a:pt x="85149" y="295286"/>
                    </a:lnTo>
                    <a:lnTo>
                      <a:pt x="145210" y="313217"/>
                    </a:lnTo>
                    <a:lnTo>
                      <a:pt x="148057" y="308107"/>
                    </a:lnTo>
                    <a:lnTo>
                      <a:pt x="176724" y="268584"/>
                    </a:lnTo>
                    <a:lnTo>
                      <a:pt x="139711" y="217989"/>
                    </a:lnTo>
                    <a:lnTo>
                      <a:pt x="188068" y="166213"/>
                    </a:lnTo>
                    <a:lnTo>
                      <a:pt x="241027" y="199659"/>
                    </a:lnTo>
                    <a:lnTo>
                      <a:pt x="269262" y="174752"/>
                    </a:lnTo>
                    <a:lnTo>
                      <a:pt x="283412" y="165102"/>
                    </a:lnTo>
                    <a:lnTo>
                      <a:pt x="261461" y="106503"/>
                    </a:lnTo>
                    <a:lnTo>
                      <a:pt x="321994" y="69692"/>
                    </a:lnTo>
                    <a:lnTo>
                      <a:pt x="363991" y="116215"/>
                    </a:lnTo>
                    <a:lnTo>
                      <a:pt x="399902" y="98466"/>
                    </a:lnTo>
                    <a:lnTo>
                      <a:pt x="414057" y="93815"/>
                    </a:lnTo>
                    <a:lnTo>
                      <a:pt x="408775" y="31998"/>
                    </a:lnTo>
                    <a:lnTo>
                      <a:pt x="476994" y="12884"/>
                    </a:lnTo>
                    <a:lnTo>
                      <a:pt x="504807" y="68861"/>
                    </a:lnTo>
                    <a:lnTo>
                      <a:pt x="550480" y="60857"/>
                    </a:lnTo>
                    <a:lnTo>
                      <a:pt x="559236" y="60414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E0E0E0"/>
                  </a:gs>
                  <a:gs pos="0">
                    <a:srgbClr val="F9F9F9"/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outerShdw blurRad="101600" dist="508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2162897" y="3451260"/>
                <a:ext cx="769918" cy="769918"/>
              </a:xfrm>
              <a:prstGeom prst="ellipse">
                <a:avLst/>
              </a:prstGeom>
              <a:noFill/>
              <a:ln w="190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88900" dist="38100" dir="135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3420564" y="1630715"/>
              <a:ext cx="1345967" cy="1342829"/>
              <a:chOff x="1941706" y="3231482"/>
              <a:chExt cx="1212300" cy="1209474"/>
            </a:xfrm>
          </p:grpSpPr>
          <p:sp>
            <p:nvSpPr>
              <p:cNvPr id="22" name="任意多边形 21"/>
              <p:cNvSpPr/>
              <p:nvPr/>
            </p:nvSpPr>
            <p:spPr>
              <a:xfrm>
                <a:off x="1941706" y="3231482"/>
                <a:ext cx="1212300" cy="1209474"/>
              </a:xfrm>
              <a:custGeom>
                <a:avLst/>
                <a:gdLst>
                  <a:gd name="connsiteX0" fmla="*/ 606149 w 1212300"/>
                  <a:gd name="connsiteY0" fmla="*/ 219778 h 1209474"/>
                  <a:gd name="connsiteX1" fmla="*/ 221190 w 1212300"/>
                  <a:gd name="connsiteY1" fmla="*/ 604737 h 1209474"/>
                  <a:gd name="connsiteX2" fmla="*/ 606149 w 1212300"/>
                  <a:gd name="connsiteY2" fmla="*/ 989696 h 1209474"/>
                  <a:gd name="connsiteX3" fmla="*/ 991108 w 1212300"/>
                  <a:gd name="connsiteY3" fmla="*/ 604737 h 1209474"/>
                  <a:gd name="connsiteX4" fmla="*/ 606149 w 1212300"/>
                  <a:gd name="connsiteY4" fmla="*/ 219778 h 1209474"/>
                  <a:gd name="connsiteX5" fmla="*/ 570726 w 1212300"/>
                  <a:gd name="connsiteY5" fmla="*/ 0 h 1209474"/>
                  <a:gd name="connsiteX6" fmla="*/ 641573 w 1212300"/>
                  <a:gd name="connsiteY6" fmla="*/ 0 h 1209474"/>
                  <a:gd name="connsiteX7" fmla="*/ 653064 w 1212300"/>
                  <a:gd name="connsiteY7" fmla="*/ 60414 h 1209474"/>
                  <a:gd name="connsiteX8" fmla="*/ 661820 w 1212300"/>
                  <a:gd name="connsiteY8" fmla="*/ 60857 h 1209474"/>
                  <a:gd name="connsiteX9" fmla="*/ 707034 w 1212300"/>
                  <a:gd name="connsiteY9" fmla="*/ 69786 h 1209474"/>
                  <a:gd name="connsiteX10" fmla="*/ 735306 w 1212300"/>
                  <a:gd name="connsiteY10" fmla="*/ 12884 h 1209474"/>
                  <a:gd name="connsiteX11" fmla="*/ 803526 w 1212300"/>
                  <a:gd name="connsiteY11" fmla="*/ 31998 h 1209474"/>
                  <a:gd name="connsiteX12" fmla="*/ 798126 w 1212300"/>
                  <a:gd name="connsiteY12" fmla="*/ 95198 h 1209474"/>
                  <a:gd name="connsiteX13" fmla="*/ 848903 w 1212300"/>
                  <a:gd name="connsiteY13" fmla="*/ 115557 h 1209474"/>
                  <a:gd name="connsiteX14" fmla="*/ 890307 w 1212300"/>
                  <a:gd name="connsiteY14" fmla="*/ 69692 h 1209474"/>
                  <a:gd name="connsiteX15" fmla="*/ 950840 w 1212300"/>
                  <a:gd name="connsiteY15" fmla="*/ 106503 h 1209474"/>
                  <a:gd name="connsiteX16" fmla="*/ 928932 w 1212300"/>
                  <a:gd name="connsiteY16" fmla="*/ 164987 h 1209474"/>
                  <a:gd name="connsiteX17" fmla="*/ 971748 w 1212300"/>
                  <a:gd name="connsiteY17" fmla="*/ 199360 h 1209474"/>
                  <a:gd name="connsiteX18" fmla="*/ 1024233 w 1212300"/>
                  <a:gd name="connsiteY18" fmla="*/ 166213 h 1209474"/>
                  <a:gd name="connsiteX19" fmla="*/ 1072590 w 1212300"/>
                  <a:gd name="connsiteY19" fmla="*/ 217989 h 1209474"/>
                  <a:gd name="connsiteX20" fmla="*/ 1034905 w 1212300"/>
                  <a:gd name="connsiteY20" fmla="*/ 269502 h 1209474"/>
                  <a:gd name="connsiteX21" fmla="*/ 1047793 w 1212300"/>
                  <a:gd name="connsiteY21" fmla="*/ 284006 h 1209474"/>
                  <a:gd name="connsiteX22" fmla="*/ 1065896 w 1212300"/>
                  <a:gd name="connsiteY22" fmla="*/ 313574 h 1209474"/>
                  <a:gd name="connsiteX23" fmla="*/ 1127152 w 1212300"/>
                  <a:gd name="connsiteY23" fmla="*/ 295286 h 1209474"/>
                  <a:gd name="connsiteX24" fmla="*/ 1159745 w 1212300"/>
                  <a:gd name="connsiteY24" fmla="*/ 358190 h 1209474"/>
                  <a:gd name="connsiteX25" fmla="*/ 1109155 w 1212300"/>
                  <a:gd name="connsiteY25" fmla="*/ 397943 h 1209474"/>
                  <a:gd name="connsiteX26" fmla="*/ 1123476 w 1212300"/>
                  <a:gd name="connsiteY26" fmla="*/ 432252 h 1209474"/>
                  <a:gd name="connsiteX27" fmla="*/ 1127413 w 1212300"/>
                  <a:gd name="connsiteY27" fmla="*/ 448425 h 1209474"/>
                  <a:gd name="connsiteX28" fmla="*/ 1191430 w 1212300"/>
                  <a:gd name="connsiteY28" fmla="*/ 447341 h 1209474"/>
                  <a:gd name="connsiteX29" fmla="*/ 1205844 w 1212300"/>
                  <a:gd name="connsiteY29" fmla="*/ 516706 h 1209474"/>
                  <a:gd name="connsiteX30" fmla="*/ 1145770 w 1212300"/>
                  <a:gd name="connsiteY30" fmla="*/ 541598 h 1209474"/>
                  <a:gd name="connsiteX31" fmla="*/ 1150013 w 1212300"/>
                  <a:gd name="connsiteY31" fmla="*/ 594780 h 1209474"/>
                  <a:gd name="connsiteX32" fmla="*/ 1212300 w 1212300"/>
                  <a:gd name="connsiteY32" fmla="*/ 611099 h 1209474"/>
                  <a:gd name="connsiteX33" fmla="*/ 1207465 w 1212300"/>
                  <a:gd name="connsiteY33" fmla="*/ 681780 h 1209474"/>
                  <a:gd name="connsiteX34" fmla="*/ 1143038 w 1212300"/>
                  <a:gd name="connsiteY34" fmla="*/ 689527 h 1209474"/>
                  <a:gd name="connsiteX35" fmla="*/ 1139569 w 1212300"/>
                  <a:gd name="connsiteY35" fmla="*/ 712257 h 1209474"/>
                  <a:gd name="connsiteX36" fmla="*/ 1131043 w 1212300"/>
                  <a:gd name="connsiteY36" fmla="*/ 740961 h 1209474"/>
                  <a:gd name="connsiteX37" fmla="*/ 1188216 w 1212300"/>
                  <a:gd name="connsiteY37" fmla="*/ 774415 h 1209474"/>
                  <a:gd name="connsiteX38" fmla="*/ 1164491 w 1212300"/>
                  <a:gd name="connsiteY38" fmla="*/ 841171 h 1209474"/>
                  <a:gd name="connsiteX39" fmla="*/ 1098564 w 1212300"/>
                  <a:gd name="connsiteY39" fmla="*/ 830969 h 1209474"/>
                  <a:gd name="connsiteX40" fmla="*/ 1075268 w 1212300"/>
                  <a:gd name="connsiteY40" fmla="*/ 877883 h 1209474"/>
                  <a:gd name="connsiteX41" fmla="*/ 1120962 w 1212300"/>
                  <a:gd name="connsiteY41" fmla="*/ 925178 h 1209474"/>
                  <a:gd name="connsiteX42" fmla="*/ 1080106 w 1212300"/>
                  <a:gd name="connsiteY42" fmla="*/ 983058 h 1209474"/>
                  <a:gd name="connsiteX43" fmla="*/ 1019565 w 1212300"/>
                  <a:gd name="connsiteY43" fmla="*/ 955533 h 1209474"/>
                  <a:gd name="connsiteX44" fmla="*/ 986510 w 1212300"/>
                  <a:gd name="connsiteY44" fmla="*/ 992122 h 1209474"/>
                  <a:gd name="connsiteX45" fmla="*/ 984130 w 1212300"/>
                  <a:gd name="connsiteY45" fmla="*/ 994044 h 1209474"/>
                  <a:gd name="connsiteX46" fmla="*/ 1015527 w 1212300"/>
                  <a:gd name="connsiteY46" fmla="*/ 1052205 h 1209474"/>
                  <a:gd name="connsiteX47" fmla="*/ 960571 w 1212300"/>
                  <a:gd name="connsiteY47" fmla="*/ 1096915 h 1209474"/>
                  <a:gd name="connsiteX48" fmla="*/ 909748 w 1212300"/>
                  <a:gd name="connsiteY48" fmla="*/ 1054117 h 1209474"/>
                  <a:gd name="connsiteX49" fmla="*/ 906487 w 1212300"/>
                  <a:gd name="connsiteY49" fmla="*/ 1056751 h 1209474"/>
                  <a:gd name="connsiteX50" fmla="*/ 864880 w 1212300"/>
                  <a:gd name="connsiteY50" fmla="*/ 1080229 h 1209474"/>
                  <a:gd name="connsiteX51" fmla="*/ 879731 w 1212300"/>
                  <a:gd name="connsiteY51" fmla="*/ 1146075 h 1209474"/>
                  <a:gd name="connsiteX52" fmla="*/ 814749 w 1212300"/>
                  <a:gd name="connsiteY52" fmla="*/ 1174300 h 1209474"/>
                  <a:gd name="connsiteX53" fmla="*/ 777013 w 1212300"/>
                  <a:gd name="connsiteY53" fmla="*/ 1118870 h 1209474"/>
                  <a:gd name="connsiteX54" fmla="*/ 765662 w 1212300"/>
                  <a:gd name="connsiteY54" fmla="*/ 1123267 h 1209474"/>
                  <a:gd name="connsiteX55" fmla="*/ 727130 w 1212300"/>
                  <a:gd name="connsiteY55" fmla="*/ 1132005 h 1209474"/>
                  <a:gd name="connsiteX56" fmla="*/ 723644 w 1212300"/>
                  <a:gd name="connsiteY56" fmla="*/ 1199827 h 1209474"/>
                  <a:gd name="connsiteX57" fmla="*/ 653457 w 1212300"/>
                  <a:gd name="connsiteY57" fmla="*/ 1209474 h 1209474"/>
                  <a:gd name="connsiteX58" fmla="*/ 631798 w 1212300"/>
                  <a:gd name="connsiteY58" fmla="*/ 1145096 h 1209474"/>
                  <a:gd name="connsiteX59" fmla="*/ 606150 w 1212300"/>
                  <a:gd name="connsiteY59" fmla="*/ 1147005 h 1209474"/>
                  <a:gd name="connsiteX60" fmla="*/ 580299 w 1212300"/>
                  <a:gd name="connsiteY60" fmla="*/ 1145700 h 1209474"/>
                  <a:gd name="connsiteX61" fmla="*/ 558843 w 1212300"/>
                  <a:gd name="connsiteY61" fmla="*/ 1209474 h 1209474"/>
                  <a:gd name="connsiteX62" fmla="*/ 488656 w 1212300"/>
                  <a:gd name="connsiteY62" fmla="*/ 1199827 h 1209474"/>
                  <a:gd name="connsiteX63" fmla="*/ 485224 w 1212300"/>
                  <a:gd name="connsiteY63" fmla="*/ 1133066 h 1209474"/>
                  <a:gd name="connsiteX64" fmla="*/ 444238 w 1212300"/>
                  <a:gd name="connsiteY64" fmla="*/ 1122527 h 1209474"/>
                  <a:gd name="connsiteX65" fmla="*/ 435252 w 1212300"/>
                  <a:gd name="connsiteY65" fmla="*/ 1118923 h 1209474"/>
                  <a:gd name="connsiteX66" fmla="*/ 397552 w 1212300"/>
                  <a:gd name="connsiteY66" fmla="*/ 1174300 h 1209474"/>
                  <a:gd name="connsiteX67" fmla="*/ 332570 w 1212300"/>
                  <a:gd name="connsiteY67" fmla="*/ 1146075 h 1209474"/>
                  <a:gd name="connsiteX68" fmla="*/ 347390 w 1212300"/>
                  <a:gd name="connsiteY68" fmla="*/ 1080362 h 1209474"/>
                  <a:gd name="connsiteX69" fmla="*/ 302981 w 1212300"/>
                  <a:gd name="connsiteY69" fmla="*/ 1053756 h 1209474"/>
                  <a:gd name="connsiteX70" fmla="*/ 251730 w 1212300"/>
                  <a:gd name="connsiteY70" fmla="*/ 1096915 h 1209474"/>
                  <a:gd name="connsiteX71" fmla="*/ 196773 w 1212300"/>
                  <a:gd name="connsiteY71" fmla="*/ 1052205 h 1209474"/>
                  <a:gd name="connsiteX72" fmla="*/ 228407 w 1212300"/>
                  <a:gd name="connsiteY72" fmla="*/ 993606 h 1209474"/>
                  <a:gd name="connsiteX73" fmla="*/ 196589 w 1212300"/>
                  <a:gd name="connsiteY73" fmla="*/ 961310 h 1209474"/>
                  <a:gd name="connsiteX74" fmla="*/ 192451 w 1212300"/>
                  <a:gd name="connsiteY74" fmla="*/ 955662 h 1209474"/>
                  <a:gd name="connsiteX75" fmla="*/ 132195 w 1212300"/>
                  <a:gd name="connsiteY75" fmla="*/ 983058 h 1209474"/>
                  <a:gd name="connsiteX76" fmla="*/ 91339 w 1212300"/>
                  <a:gd name="connsiteY76" fmla="*/ 925178 h 1209474"/>
                  <a:gd name="connsiteX77" fmla="*/ 137009 w 1212300"/>
                  <a:gd name="connsiteY77" fmla="*/ 877908 h 1209474"/>
                  <a:gd name="connsiteX78" fmla="*/ 113994 w 1212300"/>
                  <a:gd name="connsiteY78" fmla="*/ 830929 h 1209474"/>
                  <a:gd name="connsiteX79" fmla="*/ 47809 w 1212300"/>
                  <a:gd name="connsiteY79" fmla="*/ 841171 h 1209474"/>
                  <a:gd name="connsiteX80" fmla="*/ 24084 w 1212300"/>
                  <a:gd name="connsiteY80" fmla="*/ 774415 h 1209474"/>
                  <a:gd name="connsiteX81" fmla="*/ 81587 w 1212300"/>
                  <a:gd name="connsiteY81" fmla="*/ 740768 h 1209474"/>
                  <a:gd name="connsiteX82" fmla="*/ 70938 w 1212300"/>
                  <a:gd name="connsiteY82" fmla="*/ 703091 h 1209474"/>
                  <a:gd name="connsiteX83" fmla="*/ 69043 w 1212300"/>
                  <a:gd name="connsiteY83" fmla="*/ 689500 h 1209474"/>
                  <a:gd name="connsiteX84" fmla="*/ 4835 w 1212300"/>
                  <a:gd name="connsiteY84" fmla="*/ 681780 h 1209474"/>
                  <a:gd name="connsiteX85" fmla="*/ 0 w 1212300"/>
                  <a:gd name="connsiteY85" fmla="*/ 611099 h 1209474"/>
                  <a:gd name="connsiteX86" fmla="*/ 62033 w 1212300"/>
                  <a:gd name="connsiteY86" fmla="*/ 594846 h 1209474"/>
                  <a:gd name="connsiteX87" fmla="*/ 64142 w 1212300"/>
                  <a:gd name="connsiteY87" fmla="*/ 550291 h 1209474"/>
                  <a:gd name="connsiteX88" fmla="*/ 65806 w 1212300"/>
                  <a:gd name="connsiteY88" fmla="*/ 541298 h 1209474"/>
                  <a:gd name="connsiteX89" fmla="*/ 6456 w 1212300"/>
                  <a:gd name="connsiteY89" fmla="*/ 516706 h 1209474"/>
                  <a:gd name="connsiteX90" fmla="*/ 20870 w 1212300"/>
                  <a:gd name="connsiteY90" fmla="*/ 447341 h 1209474"/>
                  <a:gd name="connsiteX91" fmla="*/ 84476 w 1212300"/>
                  <a:gd name="connsiteY91" fmla="*/ 448419 h 1209474"/>
                  <a:gd name="connsiteX92" fmla="*/ 103307 w 1212300"/>
                  <a:gd name="connsiteY92" fmla="*/ 398070 h 1209474"/>
                  <a:gd name="connsiteX93" fmla="*/ 52555 w 1212300"/>
                  <a:gd name="connsiteY93" fmla="*/ 358190 h 1209474"/>
                  <a:gd name="connsiteX94" fmla="*/ 85149 w 1212300"/>
                  <a:gd name="connsiteY94" fmla="*/ 295286 h 1209474"/>
                  <a:gd name="connsiteX95" fmla="*/ 145210 w 1212300"/>
                  <a:gd name="connsiteY95" fmla="*/ 313217 h 1209474"/>
                  <a:gd name="connsiteX96" fmla="*/ 148057 w 1212300"/>
                  <a:gd name="connsiteY96" fmla="*/ 308107 h 1209474"/>
                  <a:gd name="connsiteX97" fmla="*/ 176724 w 1212300"/>
                  <a:gd name="connsiteY97" fmla="*/ 268584 h 1209474"/>
                  <a:gd name="connsiteX98" fmla="*/ 139711 w 1212300"/>
                  <a:gd name="connsiteY98" fmla="*/ 217989 h 1209474"/>
                  <a:gd name="connsiteX99" fmla="*/ 188068 w 1212300"/>
                  <a:gd name="connsiteY99" fmla="*/ 166213 h 1209474"/>
                  <a:gd name="connsiteX100" fmla="*/ 241027 w 1212300"/>
                  <a:gd name="connsiteY100" fmla="*/ 199659 h 1209474"/>
                  <a:gd name="connsiteX101" fmla="*/ 269262 w 1212300"/>
                  <a:gd name="connsiteY101" fmla="*/ 174752 h 1209474"/>
                  <a:gd name="connsiteX102" fmla="*/ 283412 w 1212300"/>
                  <a:gd name="connsiteY102" fmla="*/ 165102 h 1209474"/>
                  <a:gd name="connsiteX103" fmla="*/ 261461 w 1212300"/>
                  <a:gd name="connsiteY103" fmla="*/ 106503 h 1209474"/>
                  <a:gd name="connsiteX104" fmla="*/ 321994 w 1212300"/>
                  <a:gd name="connsiteY104" fmla="*/ 69692 h 1209474"/>
                  <a:gd name="connsiteX105" fmla="*/ 363991 w 1212300"/>
                  <a:gd name="connsiteY105" fmla="*/ 116215 h 1209474"/>
                  <a:gd name="connsiteX106" fmla="*/ 399902 w 1212300"/>
                  <a:gd name="connsiteY106" fmla="*/ 98466 h 1209474"/>
                  <a:gd name="connsiteX107" fmla="*/ 414057 w 1212300"/>
                  <a:gd name="connsiteY107" fmla="*/ 93815 h 1209474"/>
                  <a:gd name="connsiteX108" fmla="*/ 408775 w 1212300"/>
                  <a:gd name="connsiteY108" fmla="*/ 31998 h 1209474"/>
                  <a:gd name="connsiteX109" fmla="*/ 476994 w 1212300"/>
                  <a:gd name="connsiteY109" fmla="*/ 12884 h 1209474"/>
                  <a:gd name="connsiteX110" fmla="*/ 504807 w 1212300"/>
                  <a:gd name="connsiteY110" fmla="*/ 68861 h 1209474"/>
                  <a:gd name="connsiteX111" fmla="*/ 550480 w 1212300"/>
                  <a:gd name="connsiteY111" fmla="*/ 60857 h 1209474"/>
                  <a:gd name="connsiteX112" fmla="*/ 559236 w 1212300"/>
                  <a:gd name="connsiteY112" fmla="*/ 60414 h 1209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</a:cxnLst>
                <a:rect l="l" t="t" r="r" b="b"/>
                <a:pathLst>
                  <a:path w="1212300" h="1209474">
                    <a:moveTo>
                      <a:pt x="606149" y="219778"/>
                    </a:moveTo>
                    <a:cubicBezTo>
                      <a:pt x="393542" y="219778"/>
                      <a:pt x="221190" y="392130"/>
                      <a:pt x="221190" y="604737"/>
                    </a:cubicBezTo>
                    <a:cubicBezTo>
                      <a:pt x="221190" y="817344"/>
                      <a:pt x="393542" y="989696"/>
                      <a:pt x="606149" y="989696"/>
                    </a:cubicBezTo>
                    <a:cubicBezTo>
                      <a:pt x="818756" y="989696"/>
                      <a:pt x="991108" y="817344"/>
                      <a:pt x="991108" y="604737"/>
                    </a:cubicBezTo>
                    <a:cubicBezTo>
                      <a:pt x="991108" y="392130"/>
                      <a:pt x="818756" y="219778"/>
                      <a:pt x="606149" y="219778"/>
                    </a:cubicBezTo>
                    <a:close/>
                    <a:moveTo>
                      <a:pt x="570726" y="0"/>
                    </a:moveTo>
                    <a:lnTo>
                      <a:pt x="641573" y="0"/>
                    </a:lnTo>
                    <a:lnTo>
                      <a:pt x="653064" y="60414"/>
                    </a:lnTo>
                    <a:lnTo>
                      <a:pt x="661820" y="60857"/>
                    </a:lnTo>
                    <a:lnTo>
                      <a:pt x="707034" y="69786"/>
                    </a:lnTo>
                    <a:lnTo>
                      <a:pt x="735306" y="12884"/>
                    </a:lnTo>
                    <a:lnTo>
                      <a:pt x="803526" y="31998"/>
                    </a:lnTo>
                    <a:lnTo>
                      <a:pt x="798126" y="95198"/>
                    </a:lnTo>
                    <a:lnTo>
                      <a:pt x="848903" y="115557"/>
                    </a:lnTo>
                    <a:lnTo>
                      <a:pt x="890307" y="69692"/>
                    </a:lnTo>
                    <a:lnTo>
                      <a:pt x="950840" y="106503"/>
                    </a:lnTo>
                    <a:lnTo>
                      <a:pt x="928932" y="164987"/>
                    </a:lnTo>
                    <a:lnTo>
                      <a:pt x="971748" y="199360"/>
                    </a:lnTo>
                    <a:lnTo>
                      <a:pt x="1024233" y="166213"/>
                    </a:lnTo>
                    <a:lnTo>
                      <a:pt x="1072590" y="217989"/>
                    </a:lnTo>
                    <a:lnTo>
                      <a:pt x="1034905" y="269502"/>
                    </a:lnTo>
                    <a:lnTo>
                      <a:pt x="1047793" y="284006"/>
                    </a:lnTo>
                    <a:lnTo>
                      <a:pt x="1065896" y="313574"/>
                    </a:lnTo>
                    <a:lnTo>
                      <a:pt x="1127152" y="295286"/>
                    </a:lnTo>
                    <a:lnTo>
                      <a:pt x="1159745" y="358190"/>
                    </a:lnTo>
                    <a:lnTo>
                      <a:pt x="1109155" y="397943"/>
                    </a:lnTo>
                    <a:lnTo>
                      <a:pt x="1123476" y="432252"/>
                    </a:lnTo>
                    <a:lnTo>
                      <a:pt x="1127413" y="448425"/>
                    </a:lnTo>
                    <a:lnTo>
                      <a:pt x="1191430" y="447341"/>
                    </a:lnTo>
                    <a:lnTo>
                      <a:pt x="1205844" y="516706"/>
                    </a:lnTo>
                    <a:lnTo>
                      <a:pt x="1145770" y="541598"/>
                    </a:lnTo>
                    <a:lnTo>
                      <a:pt x="1150013" y="594780"/>
                    </a:lnTo>
                    <a:lnTo>
                      <a:pt x="1212300" y="611099"/>
                    </a:lnTo>
                    <a:lnTo>
                      <a:pt x="1207465" y="681780"/>
                    </a:lnTo>
                    <a:lnTo>
                      <a:pt x="1143038" y="689527"/>
                    </a:lnTo>
                    <a:lnTo>
                      <a:pt x="1139569" y="712257"/>
                    </a:lnTo>
                    <a:lnTo>
                      <a:pt x="1131043" y="740961"/>
                    </a:lnTo>
                    <a:lnTo>
                      <a:pt x="1188216" y="774415"/>
                    </a:lnTo>
                    <a:lnTo>
                      <a:pt x="1164491" y="841171"/>
                    </a:lnTo>
                    <a:lnTo>
                      <a:pt x="1098564" y="830969"/>
                    </a:lnTo>
                    <a:lnTo>
                      <a:pt x="1075268" y="877883"/>
                    </a:lnTo>
                    <a:lnTo>
                      <a:pt x="1120962" y="925178"/>
                    </a:lnTo>
                    <a:lnTo>
                      <a:pt x="1080106" y="983058"/>
                    </a:lnTo>
                    <a:lnTo>
                      <a:pt x="1019565" y="955533"/>
                    </a:lnTo>
                    <a:lnTo>
                      <a:pt x="986510" y="992122"/>
                    </a:lnTo>
                    <a:lnTo>
                      <a:pt x="984130" y="994044"/>
                    </a:lnTo>
                    <a:lnTo>
                      <a:pt x="1015527" y="1052205"/>
                    </a:lnTo>
                    <a:lnTo>
                      <a:pt x="960571" y="1096915"/>
                    </a:lnTo>
                    <a:lnTo>
                      <a:pt x="909748" y="1054117"/>
                    </a:lnTo>
                    <a:lnTo>
                      <a:pt x="906487" y="1056751"/>
                    </a:lnTo>
                    <a:lnTo>
                      <a:pt x="864880" y="1080229"/>
                    </a:lnTo>
                    <a:lnTo>
                      <a:pt x="879731" y="1146075"/>
                    </a:lnTo>
                    <a:lnTo>
                      <a:pt x="814749" y="1174300"/>
                    </a:lnTo>
                    <a:lnTo>
                      <a:pt x="777013" y="1118870"/>
                    </a:lnTo>
                    <a:lnTo>
                      <a:pt x="765662" y="1123267"/>
                    </a:lnTo>
                    <a:lnTo>
                      <a:pt x="727130" y="1132005"/>
                    </a:lnTo>
                    <a:lnTo>
                      <a:pt x="723644" y="1199827"/>
                    </a:lnTo>
                    <a:lnTo>
                      <a:pt x="653457" y="1209474"/>
                    </a:lnTo>
                    <a:lnTo>
                      <a:pt x="631798" y="1145096"/>
                    </a:lnTo>
                    <a:lnTo>
                      <a:pt x="606150" y="1147005"/>
                    </a:lnTo>
                    <a:lnTo>
                      <a:pt x="580299" y="1145700"/>
                    </a:lnTo>
                    <a:lnTo>
                      <a:pt x="558843" y="1209474"/>
                    </a:lnTo>
                    <a:lnTo>
                      <a:pt x="488656" y="1199827"/>
                    </a:lnTo>
                    <a:lnTo>
                      <a:pt x="485224" y="1133066"/>
                    </a:lnTo>
                    <a:lnTo>
                      <a:pt x="444238" y="1122527"/>
                    </a:lnTo>
                    <a:lnTo>
                      <a:pt x="435252" y="1118923"/>
                    </a:lnTo>
                    <a:lnTo>
                      <a:pt x="397552" y="1174300"/>
                    </a:lnTo>
                    <a:lnTo>
                      <a:pt x="332570" y="1146075"/>
                    </a:lnTo>
                    <a:lnTo>
                      <a:pt x="347390" y="1080362"/>
                    </a:lnTo>
                    <a:lnTo>
                      <a:pt x="302981" y="1053756"/>
                    </a:lnTo>
                    <a:lnTo>
                      <a:pt x="251730" y="1096915"/>
                    </a:lnTo>
                    <a:lnTo>
                      <a:pt x="196773" y="1052205"/>
                    </a:lnTo>
                    <a:lnTo>
                      <a:pt x="228407" y="993606"/>
                    </a:lnTo>
                    <a:lnTo>
                      <a:pt x="196589" y="961310"/>
                    </a:lnTo>
                    <a:lnTo>
                      <a:pt x="192451" y="955662"/>
                    </a:lnTo>
                    <a:lnTo>
                      <a:pt x="132195" y="983058"/>
                    </a:lnTo>
                    <a:lnTo>
                      <a:pt x="91339" y="925178"/>
                    </a:lnTo>
                    <a:lnTo>
                      <a:pt x="137009" y="877908"/>
                    </a:lnTo>
                    <a:lnTo>
                      <a:pt x="113994" y="830929"/>
                    </a:lnTo>
                    <a:lnTo>
                      <a:pt x="47809" y="841171"/>
                    </a:lnTo>
                    <a:lnTo>
                      <a:pt x="24084" y="774415"/>
                    </a:lnTo>
                    <a:lnTo>
                      <a:pt x="81587" y="740768"/>
                    </a:lnTo>
                    <a:lnTo>
                      <a:pt x="70938" y="703091"/>
                    </a:lnTo>
                    <a:lnTo>
                      <a:pt x="69043" y="689500"/>
                    </a:lnTo>
                    <a:lnTo>
                      <a:pt x="4835" y="681780"/>
                    </a:lnTo>
                    <a:lnTo>
                      <a:pt x="0" y="611099"/>
                    </a:lnTo>
                    <a:lnTo>
                      <a:pt x="62033" y="594846"/>
                    </a:lnTo>
                    <a:lnTo>
                      <a:pt x="64142" y="550291"/>
                    </a:lnTo>
                    <a:lnTo>
                      <a:pt x="65806" y="541298"/>
                    </a:lnTo>
                    <a:lnTo>
                      <a:pt x="6456" y="516706"/>
                    </a:lnTo>
                    <a:lnTo>
                      <a:pt x="20870" y="447341"/>
                    </a:lnTo>
                    <a:lnTo>
                      <a:pt x="84476" y="448419"/>
                    </a:lnTo>
                    <a:lnTo>
                      <a:pt x="103307" y="398070"/>
                    </a:lnTo>
                    <a:lnTo>
                      <a:pt x="52555" y="358190"/>
                    </a:lnTo>
                    <a:lnTo>
                      <a:pt x="85149" y="295286"/>
                    </a:lnTo>
                    <a:lnTo>
                      <a:pt x="145210" y="313217"/>
                    </a:lnTo>
                    <a:lnTo>
                      <a:pt x="148057" y="308107"/>
                    </a:lnTo>
                    <a:lnTo>
                      <a:pt x="176724" y="268584"/>
                    </a:lnTo>
                    <a:lnTo>
                      <a:pt x="139711" y="217989"/>
                    </a:lnTo>
                    <a:lnTo>
                      <a:pt x="188068" y="166213"/>
                    </a:lnTo>
                    <a:lnTo>
                      <a:pt x="241027" y="199659"/>
                    </a:lnTo>
                    <a:lnTo>
                      <a:pt x="269262" y="174752"/>
                    </a:lnTo>
                    <a:lnTo>
                      <a:pt x="283412" y="165102"/>
                    </a:lnTo>
                    <a:lnTo>
                      <a:pt x="261461" y="106503"/>
                    </a:lnTo>
                    <a:lnTo>
                      <a:pt x="321994" y="69692"/>
                    </a:lnTo>
                    <a:lnTo>
                      <a:pt x="363991" y="116215"/>
                    </a:lnTo>
                    <a:lnTo>
                      <a:pt x="399902" y="98466"/>
                    </a:lnTo>
                    <a:lnTo>
                      <a:pt x="414057" y="93815"/>
                    </a:lnTo>
                    <a:lnTo>
                      <a:pt x="408775" y="31998"/>
                    </a:lnTo>
                    <a:lnTo>
                      <a:pt x="476994" y="12884"/>
                    </a:lnTo>
                    <a:lnTo>
                      <a:pt x="504807" y="68861"/>
                    </a:lnTo>
                    <a:lnTo>
                      <a:pt x="550480" y="60857"/>
                    </a:lnTo>
                    <a:lnTo>
                      <a:pt x="559236" y="60414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E0E0E0"/>
                  </a:gs>
                  <a:gs pos="0">
                    <a:srgbClr val="F9F9F9"/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outerShdw blurRad="101600" dist="508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2162897" y="3451260"/>
                <a:ext cx="769918" cy="769918"/>
              </a:xfrm>
              <a:prstGeom prst="ellipse">
                <a:avLst/>
              </a:prstGeom>
              <a:noFill/>
              <a:ln w="190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88900" dist="38100" dir="135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4720941" y="2193506"/>
              <a:ext cx="582684" cy="581324"/>
              <a:chOff x="1941706" y="3231482"/>
              <a:chExt cx="1212300" cy="1209474"/>
            </a:xfrm>
          </p:grpSpPr>
          <p:sp>
            <p:nvSpPr>
              <p:cNvPr id="20" name="任意多边形 19"/>
              <p:cNvSpPr/>
              <p:nvPr/>
            </p:nvSpPr>
            <p:spPr>
              <a:xfrm>
                <a:off x="1941706" y="3231482"/>
                <a:ext cx="1212300" cy="1209474"/>
              </a:xfrm>
              <a:custGeom>
                <a:avLst/>
                <a:gdLst>
                  <a:gd name="connsiteX0" fmla="*/ 606149 w 1212300"/>
                  <a:gd name="connsiteY0" fmla="*/ 219778 h 1209474"/>
                  <a:gd name="connsiteX1" fmla="*/ 221190 w 1212300"/>
                  <a:gd name="connsiteY1" fmla="*/ 604737 h 1209474"/>
                  <a:gd name="connsiteX2" fmla="*/ 606149 w 1212300"/>
                  <a:gd name="connsiteY2" fmla="*/ 989696 h 1209474"/>
                  <a:gd name="connsiteX3" fmla="*/ 991108 w 1212300"/>
                  <a:gd name="connsiteY3" fmla="*/ 604737 h 1209474"/>
                  <a:gd name="connsiteX4" fmla="*/ 606149 w 1212300"/>
                  <a:gd name="connsiteY4" fmla="*/ 219778 h 1209474"/>
                  <a:gd name="connsiteX5" fmla="*/ 570726 w 1212300"/>
                  <a:gd name="connsiteY5" fmla="*/ 0 h 1209474"/>
                  <a:gd name="connsiteX6" fmla="*/ 641573 w 1212300"/>
                  <a:gd name="connsiteY6" fmla="*/ 0 h 1209474"/>
                  <a:gd name="connsiteX7" fmla="*/ 653064 w 1212300"/>
                  <a:gd name="connsiteY7" fmla="*/ 60414 h 1209474"/>
                  <a:gd name="connsiteX8" fmla="*/ 661820 w 1212300"/>
                  <a:gd name="connsiteY8" fmla="*/ 60857 h 1209474"/>
                  <a:gd name="connsiteX9" fmla="*/ 707034 w 1212300"/>
                  <a:gd name="connsiteY9" fmla="*/ 69786 h 1209474"/>
                  <a:gd name="connsiteX10" fmla="*/ 735306 w 1212300"/>
                  <a:gd name="connsiteY10" fmla="*/ 12884 h 1209474"/>
                  <a:gd name="connsiteX11" fmla="*/ 803526 w 1212300"/>
                  <a:gd name="connsiteY11" fmla="*/ 31998 h 1209474"/>
                  <a:gd name="connsiteX12" fmla="*/ 798126 w 1212300"/>
                  <a:gd name="connsiteY12" fmla="*/ 95198 h 1209474"/>
                  <a:gd name="connsiteX13" fmla="*/ 848903 w 1212300"/>
                  <a:gd name="connsiteY13" fmla="*/ 115557 h 1209474"/>
                  <a:gd name="connsiteX14" fmla="*/ 890307 w 1212300"/>
                  <a:gd name="connsiteY14" fmla="*/ 69692 h 1209474"/>
                  <a:gd name="connsiteX15" fmla="*/ 950840 w 1212300"/>
                  <a:gd name="connsiteY15" fmla="*/ 106503 h 1209474"/>
                  <a:gd name="connsiteX16" fmla="*/ 928932 w 1212300"/>
                  <a:gd name="connsiteY16" fmla="*/ 164987 h 1209474"/>
                  <a:gd name="connsiteX17" fmla="*/ 971748 w 1212300"/>
                  <a:gd name="connsiteY17" fmla="*/ 199360 h 1209474"/>
                  <a:gd name="connsiteX18" fmla="*/ 1024233 w 1212300"/>
                  <a:gd name="connsiteY18" fmla="*/ 166213 h 1209474"/>
                  <a:gd name="connsiteX19" fmla="*/ 1072590 w 1212300"/>
                  <a:gd name="connsiteY19" fmla="*/ 217989 h 1209474"/>
                  <a:gd name="connsiteX20" fmla="*/ 1034905 w 1212300"/>
                  <a:gd name="connsiteY20" fmla="*/ 269502 h 1209474"/>
                  <a:gd name="connsiteX21" fmla="*/ 1047793 w 1212300"/>
                  <a:gd name="connsiteY21" fmla="*/ 284006 h 1209474"/>
                  <a:gd name="connsiteX22" fmla="*/ 1065896 w 1212300"/>
                  <a:gd name="connsiteY22" fmla="*/ 313574 h 1209474"/>
                  <a:gd name="connsiteX23" fmla="*/ 1127152 w 1212300"/>
                  <a:gd name="connsiteY23" fmla="*/ 295286 h 1209474"/>
                  <a:gd name="connsiteX24" fmla="*/ 1159745 w 1212300"/>
                  <a:gd name="connsiteY24" fmla="*/ 358190 h 1209474"/>
                  <a:gd name="connsiteX25" fmla="*/ 1109155 w 1212300"/>
                  <a:gd name="connsiteY25" fmla="*/ 397943 h 1209474"/>
                  <a:gd name="connsiteX26" fmla="*/ 1123476 w 1212300"/>
                  <a:gd name="connsiteY26" fmla="*/ 432252 h 1209474"/>
                  <a:gd name="connsiteX27" fmla="*/ 1127413 w 1212300"/>
                  <a:gd name="connsiteY27" fmla="*/ 448425 h 1209474"/>
                  <a:gd name="connsiteX28" fmla="*/ 1191430 w 1212300"/>
                  <a:gd name="connsiteY28" fmla="*/ 447341 h 1209474"/>
                  <a:gd name="connsiteX29" fmla="*/ 1205844 w 1212300"/>
                  <a:gd name="connsiteY29" fmla="*/ 516706 h 1209474"/>
                  <a:gd name="connsiteX30" fmla="*/ 1145770 w 1212300"/>
                  <a:gd name="connsiteY30" fmla="*/ 541598 h 1209474"/>
                  <a:gd name="connsiteX31" fmla="*/ 1150013 w 1212300"/>
                  <a:gd name="connsiteY31" fmla="*/ 594780 h 1209474"/>
                  <a:gd name="connsiteX32" fmla="*/ 1212300 w 1212300"/>
                  <a:gd name="connsiteY32" fmla="*/ 611099 h 1209474"/>
                  <a:gd name="connsiteX33" fmla="*/ 1207465 w 1212300"/>
                  <a:gd name="connsiteY33" fmla="*/ 681780 h 1209474"/>
                  <a:gd name="connsiteX34" fmla="*/ 1143038 w 1212300"/>
                  <a:gd name="connsiteY34" fmla="*/ 689527 h 1209474"/>
                  <a:gd name="connsiteX35" fmla="*/ 1139569 w 1212300"/>
                  <a:gd name="connsiteY35" fmla="*/ 712257 h 1209474"/>
                  <a:gd name="connsiteX36" fmla="*/ 1131043 w 1212300"/>
                  <a:gd name="connsiteY36" fmla="*/ 740961 h 1209474"/>
                  <a:gd name="connsiteX37" fmla="*/ 1188216 w 1212300"/>
                  <a:gd name="connsiteY37" fmla="*/ 774415 h 1209474"/>
                  <a:gd name="connsiteX38" fmla="*/ 1164491 w 1212300"/>
                  <a:gd name="connsiteY38" fmla="*/ 841171 h 1209474"/>
                  <a:gd name="connsiteX39" fmla="*/ 1098564 w 1212300"/>
                  <a:gd name="connsiteY39" fmla="*/ 830969 h 1209474"/>
                  <a:gd name="connsiteX40" fmla="*/ 1075268 w 1212300"/>
                  <a:gd name="connsiteY40" fmla="*/ 877883 h 1209474"/>
                  <a:gd name="connsiteX41" fmla="*/ 1120962 w 1212300"/>
                  <a:gd name="connsiteY41" fmla="*/ 925178 h 1209474"/>
                  <a:gd name="connsiteX42" fmla="*/ 1080106 w 1212300"/>
                  <a:gd name="connsiteY42" fmla="*/ 983058 h 1209474"/>
                  <a:gd name="connsiteX43" fmla="*/ 1019565 w 1212300"/>
                  <a:gd name="connsiteY43" fmla="*/ 955533 h 1209474"/>
                  <a:gd name="connsiteX44" fmla="*/ 986510 w 1212300"/>
                  <a:gd name="connsiteY44" fmla="*/ 992122 h 1209474"/>
                  <a:gd name="connsiteX45" fmla="*/ 984130 w 1212300"/>
                  <a:gd name="connsiteY45" fmla="*/ 994044 h 1209474"/>
                  <a:gd name="connsiteX46" fmla="*/ 1015527 w 1212300"/>
                  <a:gd name="connsiteY46" fmla="*/ 1052205 h 1209474"/>
                  <a:gd name="connsiteX47" fmla="*/ 960571 w 1212300"/>
                  <a:gd name="connsiteY47" fmla="*/ 1096915 h 1209474"/>
                  <a:gd name="connsiteX48" fmla="*/ 909748 w 1212300"/>
                  <a:gd name="connsiteY48" fmla="*/ 1054117 h 1209474"/>
                  <a:gd name="connsiteX49" fmla="*/ 906487 w 1212300"/>
                  <a:gd name="connsiteY49" fmla="*/ 1056751 h 1209474"/>
                  <a:gd name="connsiteX50" fmla="*/ 864880 w 1212300"/>
                  <a:gd name="connsiteY50" fmla="*/ 1080229 h 1209474"/>
                  <a:gd name="connsiteX51" fmla="*/ 879731 w 1212300"/>
                  <a:gd name="connsiteY51" fmla="*/ 1146075 h 1209474"/>
                  <a:gd name="connsiteX52" fmla="*/ 814749 w 1212300"/>
                  <a:gd name="connsiteY52" fmla="*/ 1174300 h 1209474"/>
                  <a:gd name="connsiteX53" fmla="*/ 777013 w 1212300"/>
                  <a:gd name="connsiteY53" fmla="*/ 1118870 h 1209474"/>
                  <a:gd name="connsiteX54" fmla="*/ 765662 w 1212300"/>
                  <a:gd name="connsiteY54" fmla="*/ 1123267 h 1209474"/>
                  <a:gd name="connsiteX55" fmla="*/ 727130 w 1212300"/>
                  <a:gd name="connsiteY55" fmla="*/ 1132005 h 1209474"/>
                  <a:gd name="connsiteX56" fmla="*/ 723644 w 1212300"/>
                  <a:gd name="connsiteY56" fmla="*/ 1199827 h 1209474"/>
                  <a:gd name="connsiteX57" fmla="*/ 653457 w 1212300"/>
                  <a:gd name="connsiteY57" fmla="*/ 1209474 h 1209474"/>
                  <a:gd name="connsiteX58" fmla="*/ 631798 w 1212300"/>
                  <a:gd name="connsiteY58" fmla="*/ 1145096 h 1209474"/>
                  <a:gd name="connsiteX59" fmla="*/ 606150 w 1212300"/>
                  <a:gd name="connsiteY59" fmla="*/ 1147005 h 1209474"/>
                  <a:gd name="connsiteX60" fmla="*/ 580299 w 1212300"/>
                  <a:gd name="connsiteY60" fmla="*/ 1145700 h 1209474"/>
                  <a:gd name="connsiteX61" fmla="*/ 558843 w 1212300"/>
                  <a:gd name="connsiteY61" fmla="*/ 1209474 h 1209474"/>
                  <a:gd name="connsiteX62" fmla="*/ 488656 w 1212300"/>
                  <a:gd name="connsiteY62" fmla="*/ 1199827 h 1209474"/>
                  <a:gd name="connsiteX63" fmla="*/ 485224 w 1212300"/>
                  <a:gd name="connsiteY63" fmla="*/ 1133066 h 1209474"/>
                  <a:gd name="connsiteX64" fmla="*/ 444238 w 1212300"/>
                  <a:gd name="connsiteY64" fmla="*/ 1122527 h 1209474"/>
                  <a:gd name="connsiteX65" fmla="*/ 435252 w 1212300"/>
                  <a:gd name="connsiteY65" fmla="*/ 1118923 h 1209474"/>
                  <a:gd name="connsiteX66" fmla="*/ 397552 w 1212300"/>
                  <a:gd name="connsiteY66" fmla="*/ 1174300 h 1209474"/>
                  <a:gd name="connsiteX67" fmla="*/ 332570 w 1212300"/>
                  <a:gd name="connsiteY67" fmla="*/ 1146075 h 1209474"/>
                  <a:gd name="connsiteX68" fmla="*/ 347390 w 1212300"/>
                  <a:gd name="connsiteY68" fmla="*/ 1080362 h 1209474"/>
                  <a:gd name="connsiteX69" fmla="*/ 302981 w 1212300"/>
                  <a:gd name="connsiteY69" fmla="*/ 1053756 h 1209474"/>
                  <a:gd name="connsiteX70" fmla="*/ 251730 w 1212300"/>
                  <a:gd name="connsiteY70" fmla="*/ 1096915 h 1209474"/>
                  <a:gd name="connsiteX71" fmla="*/ 196773 w 1212300"/>
                  <a:gd name="connsiteY71" fmla="*/ 1052205 h 1209474"/>
                  <a:gd name="connsiteX72" fmla="*/ 228407 w 1212300"/>
                  <a:gd name="connsiteY72" fmla="*/ 993606 h 1209474"/>
                  <a:gd name="connsiteX73" fmla="*/ 196589 w 1212300"/>
                  <a:gd name="connsiteY73" fmla="*/ 961310 h 1209474"/>
                  <a:gd name="connsiteX74" fmla="*/ 192451 w 1212300"/>
                  <a:gd name="connsiteY74" fmla="*/ 955662 h 1209474"/>
                  <a:gd name="connsiteX75" fmla="*/ 132195 w 1212300"/>
                  <a:gd name="connsiteY75" fmla="*/ 983058 h 1209474"/>
                  <a:gd name="connsiteX76" fmla="*/ 91339 w 1212300"/>
                  <a:gd name="connsiteY76" fmla="*/ 925178 h 1209474"/>
                  <a:gd name="connsiteX77" fmla="*/ 137009 w 1212300"/>
                  <a:gd name="connsiteY77" fmla="*/ 877908 h 1209474"/>
                  <a:gd name="connsiteX78" fmla="*/ 113994 w 1212300"/>
                  <a:gd name="connsiteY78" fmla="*/ 830929 h 1209474"/>
                  <a:gd name="connsiteX79" fmla="*/ 47809 w 1212300"/>
                  <a:gd name="connsiteY79" fmla="*/ 841171 h 1209474"/>
                  <a:gd name="connsiteX80" fmla="*/ 24084 w 1212300"/>
                  <a:gd name="connsiteY80" fmla="*/ 774415 h 1209474"/>
                  <a:gd name="connsiteX81" fmla="*/ 81587 w 1212300"/>
                  <a:gd name="connsiteY81" fmla="*/ 740768 h 1209474"/>
                  <a:gd name="connsiteX82" fmla="*/ 70938 w 1212300"/>
                  <a:gd name="connsiteY82" fmla="*/ 703091 h 1209474"/>
                  <a:gd name="connsiteX83" fmla="*/ 69043 w 1212300"/>
                  <a:gd name="connsiteY83" fmla="*/ 689500 h 1209474"/>
                  <a:gd name="connsiteX84" fmla="*/ 4835 w 1212300"/>
                  <a:gd name="connsiteY84" fmla="*/ 681780 h 1209474"/>
                  <a:gd name="connsiteX85" fmla="*/ 0 w 1212300"/>
                  <a:gd name="connsiteY85" fmla="*/ 611099 h 1209474"/>
                  <a:gd name="connsiteX86" fmla="*/ 62033 w 1212300"/>
                  <a:gd name="connsiteY86" fmla="*/ 594846 h 1209474"/>
                  <a:gd name="connsiteX87" fmla="*/ 64142 w 1212300"/>
                  <a:gd name="connsiteY87" fmla="*/ 550291 h 1209474"/>
                  <a:gd name="connsiteX88" fmla="*/ 65806 w 1212300"/>
                  <a:gd name="connsiteY88" fmla="*/ 541298 h 1209474"/>
                  <a:gd name="connsiteX89" fmla="*/ 6456 w 1212300"/>
                  <a:gd name="connsiteY89" fmla="*/ 516706 h 1209474"/>
                  <a:gd name="connsiteX90" fmla="*/ 20870 w 1212300"/>
                  <a:gd name="connsiteY90" fmla="*/ 447341 h 1209474"/>
                  <a:gd name="connsiteX91" fmla="*/ 84476 w 1212300"/>
                  <a:gd name="connsiteY91" fmla="*/ 448419 h 1209474"/>
                  <a:gd name="connsiteX92" fmla="*/ 103307 w 1212300"/>
                  <a:gd name="connsiteY92" fmla="*/ 398070 h 1209474"/>
                  <a:gd name="connsiteX93" fmla="*/ 52555 w 1212300"/>
                  <a:gd name="connsiteY93" fmla="*/ 358190 h 1209474"/>
                  <a:gd name="connsiteX94" fmla="*/ 85149 w 1212300"/>
                  <a:gd name="connsiteY94" fmla="*/ 295286 h 1209474"/>
                  <a:gd name="connsiteX95" fmla="*/ 145210 w 1212300"/>
                  <a:gd name="connsiteY95" fmla="*/ 313217 h 1209474"/>
                  <a:gd name="connsiteX96" fmla="*/ 148057 w 1212300"/>
                  <a:gd name="connsiteY96" fmla="*/ 308107 h 1209474"/>
                  <a:gd name="connsiteX97" fmla="*/ 176724 w 1212300"/>
                  <a:gd name="connsiteY97" fmla="*/ 268584 h 1209474"/>
                  <a:gd name="connsiteX98" fmla="*/ 139711 w 1212300"/>
                  <a:gd name="connsiteY98" fmla="*/ 217989 h 1209474"/>
                  <a:gd name="connsiteX99" fmla="*/ 188068 w 1212300"/>
                  <a:gd name="connsiteY99" fmla="*/ 166213 h 1209474"/>
                  <a:gd name="connsiteX100" fmla="*/ 241027 w 1212300"/>
                  <a:gd name="connsiteY100" fmla="*/ 199659 h 1209474"/>
                  <a:gd name="connsiteX101" fmla="*/ 269262 w 1212300"/>
                  <a:gd name="connsiteY101" fmla="*/ 174752 h 1209474"/>
                  <a:gd name="connsiteX102" fmla="*/ 283412 w 1212300"/>
                  <a:gd name="connsiteY102" fmla="*/ 165102 h 1209474"/>
                  <a:gd name="connsiteX103" fmla="*/ 261461 w 1212300"/>
                  <a:gd name="connsiteY103" fmla="*/ 106503 h 1209474"/>
                  <a:gd name="connsiteX104" fmla="*/ 321994 w 1212300"/>
                  <a:gd name="connsiteY104" fmla="*/ 69692 h 1209474"/>
                  <a:gd name="connsiteX105" fmla="*/ 363991 w 1212300"/>
                  <a:gd name="connsiteY105" fmla="*/ 116215 h 1209474"/>
                  <a:gd name="connsiteX106" fmla="*/ 399902 w 1212300"/>
                  <a:gd name="connsiteY106" fmla="*/ 98466 h 1209474"/>
                  <a:gd name="connsiteX107" fmla="*/ 414057 w 1212300"/>
                  <a:gd name="connsiteY107" fmla="*/ 93815 h 1209474"/>
                  <a:gd name="connsiteX108" fmla="*/ 408775 w 1212300"/>
                  <a:gd name="connsiteY108" fmla="*/ 31998 h 1209474"/>
                  <a:gd name="connsiteX109" fmla="*/ 476994 w 1212300"/>
                  <a:gd name="connsiteY109" fmla="*/ 12884 h 1209474"/>
                  <a:gd name="connsiteX110" fmla="*/ 504807 w 1212300"/>
                  <a:gd name="connsiteY110" fmla="*/ 68861 h 1209474"/>
                  <a:gd name="connsiteX111" fmla="*/ 550480 w 1212300"/>
                  <a:gd name="connsiteY111" fmla="*/ 60857 h 1209474"/>
                  <a:gd name="connsiteX112" fmla="*/ 559236 w 1212300"/>
                  <a:gd name="connsiteY112" fmla="*/ 60414 h 1209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</a:cxnLst>
                <a:rect l="l" t="t" r="r" b="b"/>
                <a:pathLst>
                  <a:path w="1212300" h="1209474">
                    <a:moveTo>
                      <a:pt x="606149" y="219778"/>
                    </a:moveTo>
                    <a:cubicBezTo>
                      <a:pt x="393542" y="219778"/>
                      <a:pt x="221190" y="392130"/>
                      <a:pt x="221190" y="604737"/>
                    </a:cubicBezTo>
                    <a:cubicBezTo>
                      <a:pt x="221190" y="817344"/>
                      <a:pt x="393542" y="989696"/>
                      <a:pt x="606149" y="989696"/>
                    </a:cubicBezTo>
                    <a:cubicBezTo>
                      <a:pt x="818756" y="989696"/>
                      <a:pt x="991108" y="817344"/>
                      <a:pt x="991108" y="604737"/>
                    </a:cubicBezTo>
                    <a:cubicBezTo>
                      <a:pt x="991108" y="392130"/>
                      <a:pt x="818756" y="219778"/>
                      <a:pt x="606149" y="219778"/>
                    </a:cubicBezTo>
                    <a:close/>
                    <a:moveTo>
                      <a:pt x="570726" y="0"/>
                    </a:moveTo>
                    <a:lnTo>
                      <a:pt x="641573" y="0"/>
                    </a:lnTo>
                    <a:lnTo>
                      <a:pt x="653064" y="60414"/>
                    </a:lnTo>
                    <a:lnTo>
                      <a:pt x="661820" y="60857"/>
                    </a:lnTo>
                    <a:lnTo>
                      <a:pt x="707034" y="69786"/>
                    </a:lnTo>
                    <a:lnTo>
                      <a:pt x="735306" y="12884"/>
                    </a:lnTo>
                    <a:lnTo>
                      <a:pt x="803526" y="31998"/>
                    </a:lnTo>
                    <a:lnTo>
                      <a:pt x="798126" y="95198"/>
                    </a:lnTo>
                    <a:lnTo>
                      <a:pt x="848903" y="115557"/>
                    </a:lnTo>
                    <a:lnTo>
                      <a:pt x="890307" y="69692"/>
                    </a:lnTo>
                    <a:lnTo>
                      <a:pt x="950840" y="106503"/>
                    </a:lnTo>
                    <a:lnTo>
                      <a:pt x="928932" y="164987"/>
                    </a:lnTo>
                    <a:lnTo>
                      <a:pt x="971748" y="199360"/>
                    </a:lnTo>
                    <a:lnTo>
                      <a:pt x="1024233" y="166213"/>
                    </a:lnTo>
                    <a:lnTo>
                      <a:pt x="1072590" y="217989"/>
                    </a:lnTo>
                    <a:lnTo>
                      <a:pt x="1034905" y="269502"/>
                    </a:lnTo>
                    <a:lnTo>
                      <a:pt x="1047793" y="284006"/>
                    </a:lnTo>
                    <a:lnTo>
                      <a:pt x="1065896" y="313574"/>
                    </a:lnTo>
                    <a:lnTo>
                      <a:pt x="1127152" y="295286"/>
                    </a:lnTo>
                    <a:lnTo>
                      <a:pt x="1159745" y="358190"/>
                    </a:lnTo>
                    <a:lnTo>
                      <a:pt x="1109155" y="397943"/>
                    </a:lnTo>
                    <a:lnTo>
                      <a:pt x="1123476" y="432252"/>
                    </a:lnTo>
                    <a:lnTo>
                      <a:pt x="1127413" y="448425"/>
                    </a:lnTo>
                    <a:lnTo>
                      <a:pt x="1191430" y="447341"/>
                    </a:lnTo>
                    <a:lnTo>
                      <a:pt x="1205844" y="516706"/>
                    </a:lnTo>
                    <a:lnTo>
                      <a:pt x="1145770" y="541598"/>
                    </a:lnTo>
                    <a:lnTo>
                      <a:pt x="1150013" y="594780"/>
                    </a:lnTo>
                    <a:lnTo>
                      <a:pt x="1212300" y="611099"/>
                    </a:lnTo>
                    <a:lnTo>
                      <a:pt x="1207465" y="681780"/>
                    </a:lnTo>
                    <a:lnTo>
                      <a:pt x="1143038" y="689527"/>
                    </a:lnTo>
                    <a:lnTo>
                      <a:pt x="1139569" y="712257"/>
                    </a:lnTo>
                    <a:lnTo>
                      <a:pt x="1131043" y="740961"/>
                    </a:lnTo>
                    <a:lnTo>
                      <a:pt x="1188216" y="774415"/>
                    </a:lnTo>
                    <a:lnTo>
                      <a:pt x="1164491" y="841171"/>
                    </a:lnTo>
                    <a:lnTo>
                      <a:pt x="1098564" y="830969"/>
                    </a:lnTo>
                    <a:lnTo>
                      <a:pt x="1075268" y="877883"/>
                    </a:lnTo>
                    <a:lnTo>
                      <a:pt x="1120962" y="925178"/>
                    </a:lnTo>
                    <a:lnTo>
                      <a:pt x="1080106" y="983058"/>
                    </a:lnTo>
                    <a:lnTo>
                      <a:pt x="1019565" y="955533"/>
                    </a:lnTo>
                    <a:lnTo>
                      <a:pt x="986510" y="992122"/>
                    </a:lnTo>
                    <a:lnTo>
                      <a:pt x="984130" y="994044"/>
                    </a:lnTo>
                    <a:lnTo>
                      <a:pt x="1015527" y="1052205"/>
                    </a:lnTo>
                    <a:lnTo>
                      <a:pt x="960571" y="1096915"/>
                    </a:lnTo>
                    <a:lnTo>
                      <a:pt x="909748" y="1054117"/>
                    </a:lnTo>
                    <a:lnTo>
                      <a:pt x="906487" y="1056751"/>
                    </a:lnTo>
                    <a:lnTo>
                      <a:pt x="864880" y="1080229"/>
                    </a:lnTo>
                    <a:lnTo>
                      <a:pt x="879731" y="1146075"/>
                    </a:lnTo>
                    <a:lnTo>
                      <a:pt x="814749" y="1174300"/>
                    </a:lnTo>
                    <a:lnTo>
                      <a:pt x="777013" y="1118870"/>
                    </a:lnTo>
                    <a:lnTo>
                      <a:pt x="765662" y="1123267"/>
                    </a:lnTo>
                    <a:lnTo>
                      <a:pt x="727130" y="1132005"/>
                    </a:lnTo>
                    <a:lnTo>
                      <a:pt x="723644" y="1199827"/>
                    </a:lnTo>
                    <a:lnTo>
                      <a:pt x="653457" y="1209474"/>
                    </a:lnTo>
                    <a:lnTo>
                      <a:pt x="631798" y="1145096"/>
                    </a:lnTo>
                    <a:lnTo>
                      <a:pt x="606150" y="1147005"/>
                    </a:lnTo>
                    <a:lnTo>
                      <a:pt x="580299" y="1145700"/>
                    </a:lnTo>
                    <a:lnTo>
                      <a:pt x="558843" y="1209474"/>
                    </a:lnTo>
                    <a:lnTo>
                      <a:pt x="488656" y="1199827"/>
                    </a:lnTo>
                    <a:lnTo>
                      <a:pt x="485224" y="1133066"/>
                    </a:lnTo>
                    <a:lnTo>
                      <a:pt x="444238" y="1122527"/>
                    </a:lnTo>
                    <a:lnTo>
                      <a:pt x="435252" y="1118923"/>
                    </a:lnTo>
                    <a:lnTo>
                      <a:pt x="397552" y="1174300"/>
                    </a:lnTo>
                    <a:lnTo>
                      <a:pt x="332570" y="1146075"/>
                    </a:lnTo>
                    <a:lnTo>
                      <a:pt x="347390" y="1080362"/>
                    </a:lnTo>
                    <a:lnTo>
                      <a:pt x="302981" y="1053756"/>
                    </a:lnTo>
                    <a:lnTo>
                      <a:pt x="251730" y="1096915"/>
                    </a:lnTo>
                    <a:lnTo>
                      <a:pt x="196773" y="1052205"/>
                    </a:lnTo>
                    <a:lnTo>
                      <a:pt x="228407" y="993606"/>
                    </a:lnTo>
                    <a:lnTo>
                      <a:pt x="196589" y="961310"/>
                    </a:lnTo>
                    <a:lnTo>
                      <a:pt x="192451" y="955662"/>
                    </a:lnTo>
                    <a:lnTo>
                      <a:pt x="132195" y="983058"/>
                    </a:lnTo>
                    <a:lnTo>
                      <a:pt x="91339" y="925178"/>
                    </a:lnTo>
                    <a:lnTo>
                      <a:pt x="137009" y="877908"/>
                    </a:lnTo>
                    <a:lnTo>
                      <a:pt x="113994" y="830929"/>
                    </a:lnTo>
                    <a:lnTo>
                      <a:pt x="47809" y="841171"/>
                    </a:lnTo>
                    <a:lnTo>
                      <a:pt x="24084" y="774415"/>
                    </a:lnTo>
                    <a:lnTo>
                      <a:pt x="81587" y="740768"/>
                    </a:lnTo>
                    <a:lnTo>
                      <a:pt x="70938" y="703091"/>
                    </a:lnTo>
                    <a:lnTo>
                      <a:pt x="69043" y="689500"/>
                    </a:lnTo>
                    <a:lnTo>
                      <a:pt x="4835" y="681780"/>
                    </a:lnTo>
                    <a:lnTo>
                      <a:pt x="0" y="611099"/>
                    </a:lnTo>
                    <a:lnTo>
                      <a:pt x="62033" y="594846"/>
                    </a:lnTo>
                    <a:lnTo>
                      <a:pt x="64142" y="550291"/>
                    </a:lnTo>
                    <a:lnTo>
                      <a:pt x="65806" y="541298"/>
                    </a:lnTo>
                    <a:lnTo>
                      <a:pt x="6456" y="516706"/>
                    </a:lnTo>
                    <a:lnTo>
                      <a:pt x="20870" y="447341"/>
                    </a:lnTo>
                    <a:lnTo>
                      <a:pt x="84476" y="448419"/>
                    </a:lnTo>
                    <a:lnTo>
                      <a:pt x="103307" y="398070"/>
                    </a:lnTo>
                    <a:lnTo>
                      <a:pt x="52555" y="358190"/>
                    </a:lnTo>
                    <a:lnTo>
                      <a:pt x="85149" y="295286"/>
                    </a:lnTo>
                    <a:lnTo>
                      <a:pt x="145210" y="313217"/>
                    </a:lnTo>
                    <a:lnTo>
                      <a:pt x="148057" y="308107"/>
                    </a:lnTo>
                    <a:lnTo>
                      <a:pt x="176724" y="268584"/>
                    </a:lnTo>
                    <a:lnTo>
                      <a:pt x="139711" y="217989"/>
                    </a:lnTo>
                    <a:lnTo>
                      <a:pt x="188068" y="166213"/>
                    </a:lnTo>
                    <a:lnTo>
                      <a:pt x="241027" y="199659"/>
                    </a:lnTo>
                    <a:lnTo>
                      <a:pt x="269262" y="174752"/>
                    </a:lnTo>
                    <a:lnTo>
                      <a:pt x="283412" y="165102"/>
                    </a:lnTo>
                    <a:lnTo>
                      <a:pt x="261461" y="106503"/>
                    </a:lnTo>
                    <a:lnTo>
                      <a:pt x="321994" y="69692"/>
                    </a:lnTo>
                    <a:lnTo>
                      <a:pt x="363991" y="116215"/>
                    </a:lnTo>
                    <a:lnTo>
                      <a:pt x="399902" y="98466"/>
                    </a:lnTo>
                    <a:lnTo>
                      <a:pt x="414057" y="93815"/>
                    </a:lnTo>
                    <a:lnTo>
                      <a:pt x="408775" y="31998"/>
                    </a:lnTo>
                    <a:lnTo>
                      <a:pt x="476994" y="12884"/>
                    </a:lnTo>
                    <a:lnTo>
                      <a:pt x="504807" y="68861"/>
                    </a:lnTo>
                    <a:lnTo>
                      <a:pt x="550480" y="60857"/>
                    </a:lnTo>
                    <a:lnTo>
                      <a:pt x="559236" y="60414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E0E0E0"/>
                  </a:gs>
                  <a:gs pos="0">
                    <a:srgbClr val="F9F9F9"/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outerShdw blurRad="101600" dist="508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2162897" y="3451260"/>
                <a:ext cx="769918" cy="769918"/>
              </a:xfrm>
              <a:prstGeom prst="ellipse">
                <a:avLst/>
              </a:prstGeom>
              <a:noFill/>
              <a:ln w="190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88900" dist="38100" dir="135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9637404" y="2087872"/>
              <a:ext cx="582684" cy="581324"/>
              <a:chOff x="1941706" y="3231482"/>
              <a:chExt cx="1212300" cy="1209474"/>
            </a:xfrm>
          </p:grpSpPr>
          <p:sp>
            <p:nvSpPr>
              <p:cNvPr id="18" name="任意多边形 17"/>
              <p:cNvSpPr/>
              <p:nvPr/>
            </p:nvSpPr>
            <p:spPr>
              <a:xfrm>
                <a:off x="1941706" y="3231482"/>
                <a:ext cx="1212300" cy="1209474"/>
              </a:xfrm>
              <a:custGeom>
                <a:avLst/>
                <a:gdLst>
                  <a:gd name="connsiteX0" fmla="*/ 606149 w 1212300"/>
                  <a:gd name="connsiteY0" fmla="*/ 219778 h 1209474"/>
                  <a:gd name="connsiteX1" fmla="*/ 221190 w 1212300"/>
                  <a:gd name="connsiteY1" fmla="*/ 604737 h 1209474"/>
                  <a:gd name="connsiteX2" fmla="*/ 606149 w 1212300"/>
                  <a:gd name="connsiteY2" fmla="*/ 989696 h 1209474"/>
                  <a:gd name="connsiteX3" fmla="*/ 991108 w 1212300"/>
                  <a:gd name="connsiteY3" fmla="*/ 604737 h 1209474"/>
                  <a:gd name="connsiteX4" fmla="*/ 606149 w 1212300"/>
                  <a:gd name="connsiteY4" fmla="*/ 219778 h 1209474"/>
                  <a:gd name="connsiteX5" fmla="*/ 570726 w 1212300"/>
                  <a:gd name="connsiteY5" fmla="*/ 0 h 1209474"/>
                  <a:gd name="connsiteX6" fmla="*/ 641573 w 1212300"/>
                  <a:gd name="connsiteY6" fmla="*/ 0 h 1209474"/>
                  <a:gd name="connsiteX7" fmla="*/ 653064 w 1212300"/>
                  <a:gd name="connsiteY7" fmla="*/ 60414 h 1209474"/>
                  <a:gd name="connsiteX8" fmla="*/ 661820 w 1212300"/>
                  <a:gd name="connsiteY8" fmla="*/ 60857 h 1209474"/>
                  <a:gd name="connsiteX9" fmla="*/ 707034 w 1212300"/>
                  <a:gd name="connsiteY9" fmla="*/ 69786 h 1209474"/>
                  <a:gd name="connsiteX10" fmla="*/ 735306 w 1212300"/>
                  <a:gd name="connsiteY10" fmla="*/ 12884 h 1209474"/>
                  <a:gd name="connsiteX11" fmla="*/ 803526 w 1212300"/>
                  <a:gd name="connsiteY11" fmla="*/ 31998 h 1209474"/>
                  <a:gd name="connsiteX12" fmla="*/ 798126 w 1212300"/>
                  <a:gd name="connsiteY12" fmla="*/ 95198 h 1209474"/>
                  <a:gd name="connsiteX13" fmla="*/ 848903 w 1212300"/>
                  <a:gd name="connsiteY13" fmla="*/ 115557 h 1209474"/>
                  <a:gd name="connsiteX14" fmla="*/ 890307 w 1212300"/>
                  <a:gd name="connsiteY14" fmla="*/ 69692 h 1209474"/>
                  <a:gd name="connsiteX15" fmla="*/ 950840 w 1212300"/>
                  <a:gd name="connsiteY15" fmla="*/ 106503 h 1209474"/>
                  <a:gd name="connsiteX16" fmla="*/ 928932 w 1212300"/>
                  <a:gd name="connsiteY16" fmla="*/ 164987 h 1209474"/>
                  <a:gd name="connsiteX17" fmla="*/ 971748 w 1212300"/>
                  <a:gd name="connsiteY17" fmla="*/ 199360 h 1209474"/>
                  <a:gd name="connsiteX18" fmla="*/ 1024233 w 1212300"/>
                  <a:gd name="connsiteY18" fmla="*/ 166213 h 1209474"/>
                  <a:gd name="connsiteX19" fmla="*/ 1072590 w 1212300"/>
                  <a:gd name="connsiteY19" fmla="*/ 217989 h 1209474"/>
                  <a:gd name="connsiteX20" fmla="*/ 1034905 w 1212300"/>
                  <a:gd name="connsiteY20" fmla="*/ 269502 h 1209474"/>
                  <a:gd name="connsiteX21" fmla="*/ 1047793 w 1212300"/>
                  <a:gd name="connsiteY21" fmla="*/ 284006 h 1209474"/>
                  <a:gd name="connsiteX22" fmla="*/ 1065896 w 1212300"/>
                  <a:gd name="connsiteY22" fmla="*/ 313574 h 1209474"/>
                  <a:gd name="connsiteX23" fmla="*/ 1127152 w 1212300"/>
                  <a:gd name="connsiteY23" fmla="*/ 295286 h 1209474"/>
                  <a:gd name="connsiteX24" fmla="*/ 1159745 w 1212300"/>
                  <a:gd name="connsiteY24" fmla="*/ 358190 h 1209474"/>
                  <a:gd name="connsiteX25" fmla="*/ 1109155 w 1212300"/>
                  <a:gd name="connsiteY25" fmla="*/ 397943 h 1209474"/>
                  <a:gd name="connsiteX26" fmla="*/ 1123476 w 1212300"/>
                  <a:gd name="connsiteY26" fmla="*/ 432252 h 1209474"/>
                  <a:gd name="connsiteX27" fmla="*/ 1127413 w 1212300"/>
                  <a:gd name="connsiteY27" fmla="*/ 448425 h 1209474"/>
                  <a:gd name="connsiteX28" fmla="*/ 1191430 w 1212300"/>
                  <a:gd name="connsiteY28" fmla="*/ 447341 h 1209474"/>
                  <a:gd name="connsiteX29" fmla="*/ 1205844 w 1212300"/>
                  <a:gd name="connsiteY29" fmla="*/ 516706 h 1209474"/>
                  <a:gd name="connsiteX30" fmla="*/ 1145770 w 1212300"/>
                  <a:gd name="connsiteY30" fmla="*/ 541598 h 1209474"/>
                  <a:gd name="connsiteX31" fmla="*/ 1150013 w 1212300"/>
                  <a:gd name="connsiteY31" fmla="*/ 594780 h 1209474"/>
                  <a:gd name="connsiteX32" fmla="*/ 1212300 w 1212300"/>
                  <a:gd name="connsiteY32" fmla="*/ 611099 h 1209474"/>
                  <a:gd name="connsiteX33" fmla="*/ 1207465 w 1212300"/>
                  <a:gd name="connsiteY33" fmla="*/ 681780 h 1209474"/>
                  <a:gd name="connsiteX34" fmla="*/ 1143038 w 1212300"/>
                  <a:gd name="connsiteY34" fmla="*/ 689527 h 1209474"/>
                  <a:gd name="connsiteX35" fmla="*/ 1139569 w 1212300"/>
                  <a:gd name="connsiteY35" fmla="*/ 712257 h 1209474"/>
                  <a:gd name="connsiteX36" fmla="*/ 1131043 w 1212300"/>
                  <a:gd name="connsiteY36" fmla="*/ 740961 h 1209474"/>
                  <a:gd name="connsiteX37" fmla="*/ 1188216 w 1212300"/>
                  <a:gd name="connsiteY37" fmla="*/ 774415 h 1209474"/>
                  <a:gd name="connsiteX38" fmla="*/ 1164491 w 1212300"/>
                  <a:gd name="connsiteY38" fmla="*/ 841171 h 1209474"/>
                  <a:gd name="connsiteX39" fmla="*/ 1098564 w 1212300"/>
                  <a:gd name="connsiteY39" fmla="*/ 830969 h 1209474"/>
                  <a:gd name="connsiteX40" fmla="*/ 1075268 w 1212300"/>
                  <a:gd name="connsiteY40" fmla="*/ 877883 h 1209474"/>
                  <a:gd name="connsiteX41" fmla="*/ 1120962 w 1212300"/>
                  <a:gd name="connsiteY41" fmla="*/ 925178 h 1209474"/>
                  <a:gd name="connsiteX42" fmla="*/ 1080106 w 1212300"/>
                  <a:gd name="connsiteY42" fmla="*/ 983058 h 1209474"/>
                  <a:gd name="connsiteX43" fmla="*/ 1019565 w 1212300"/>
                  <a:gd name="connsiteY43" fmla="*/ 955533 h 1209474"/>
                  <a:gd name="connsiteX44" fmla="*/ 986510 w 1212300"/>
                  <a:gd name="connsiteY44" fmla="*/ 992122 h 1209474"/>
                  <a:gd name="connsiteX45" fmla="*/ 984130 w 1212300"/>
                  <a:gd name="connsiteY45" fmla="*/ 994044 h 1209474"/>
                  <a:gd name="connsiteX46" fmla="*/ 1015527 w 1212300"/>
                  <a:gd name="connsiteY46" fmla="*/ 1052205 h 1209474"/>
                  <a:gd name="connsiteX47" fmla="*/ 960571 w 1212300"/>
                  <a:gd name="connsiteY47" fmla="*/ 1096915 h 1209474"/>
                  <a:gd name="connsiteX48" fmla="*/ 909748 w 1212300"/>
                  <a:gd name="connsiteY48" fmla="*/ 1054117 h 1209474"/>
                  <a:gd name="connsiteX49" fmla="*/ 906487 w 1212300"/>
                  <a:gd name="connsiteY49" fmla="*/ 1056751 h 1209474"/>
                  <a:gd name="connsiteX50" fmla="*/ 864880 w 1212300"/>
                  <a:gd name="connsiteY50" fmla="*/ 1080229 h 1209474"/>
                  <a:gd name="connsiteX51" fmla="*/ 879731 w 1212300"/>
                  <a:gd name="connsiteY51" fmla="*/ 1146075 h 1209474"/>
                  <a:gd name="connsiteX52" fmla="*/ 814749 w 1212300"/>
                  <a:gd name="connsiteY52" fmla="*/ 1174300 h 1209474"/>
                  <a:gd name="connsiteX53" fmla="*/ 777013 w 1212300"/>
                  <a:gd name="connsiteY53" fmla="*/ 1118870 h 1209474"/>
                  <a:gd name="connsiteX54" fmla="*/ 765662 w 1212300"/>
                  <a:gd name="connsiteY54" fmla="*/ 1123267 h 1209474"/>
                  <a:gd name="connsiteX55" fmla="*/ 727130 w 1212300"/>
                  <a:gd name="connsiteY55" fmla="*/ 1132005 h 1209474"/>
                  <a:gd name="connsiteX56" fmla="*/ 723644 w 1212300"/>
                  <a:gd name="connsiteY56" fmla="*/ 1199827 h 1209474"/>
                  <a:gd name="connsiteX57" fmla="*/ 653457 w 1212300"/>
                  <a:gd name="connsiteY57" fmla="*/ 1209474 h 1209474"/>
                  <a:gd name="connsiteX58" fmla="*/ 631798 w 1212300"/>
                  <a:gd name="connsiteY58" fmla="*/ 1145096 h 1209474"/>
                  <a:gd name="connsiteX59" fmla="*/ 606150 w 1212300"/>
                  <a:gd name="connsiteY59" fmla="*/ 1147005 h 1209474"/>
                  <a:gd name="connsiteX60" fmla="*/ 580299 w 1212300"/>
                  <a:gd name="connsiteY60" fmla="*/ 1145700 h 1209474"/>
                  <a:gd name="connsiteX61" fmla="*/ 558843 w 1212300"/>
                  <a:gd name="connsiteY61" fmla="*/ 1209474 h 1209474"/>
                  <a:gd name="connsiteX62" fmla="*/ 488656 w 1212300"/>
                  <a:gd name="connsiteY62" fmla="*/ 1199827 h 1209474"/>
                  <a:gd name="connsiteX63" fmla="*/ 485224 w 1212300"/>
                  <a:gd name="connsiteY63" fmla="*/ 1133066 h 1209474"/>
                  <a:gd name="connsiteX64" fmla="*/ 444238 w 1212300"/>
                  <a:gd name="connsiteY64" fmla="*/ 1122527 h 1209474"/>
                  <a:gd name="connsiteX65" fmla="*/ 435252 w 1212300"/>
                  <a:gd name="connsiteY65" fmla="*/ 1118923 h 1209474"/>
                  <a:gd name="connsiteX66" fmla="*/ 397552 w 1212300"/>
                  <a:gd name="connsiteY66" fmla="*/ 1174300 h 1209474"/>
                  <a:gd name="connsiteX67" fmla="*/ 332570 w 1212300"/>
                  <a:gd name="connsiteY67" fmla="*/ 1146075 h 1209474"/>
                  <a:gd name="connsiteX68" fmla="*/ 347390 w 1212300"/>
                  <a:gd name="connsiteY68" fmla="*/ 1080362 h 1209474"/>
                  <a:gd name="connsiteX69" fmla="*/ 302981 w 1212300"/>
                  <a:gd name="connsiteY69" fmla="*/ 1053756 h 1209474"/>
                  <a:gd name="connsiteX70" fmla="*/ 251730 w 1212300"/>
                  <a:gd name="connsiteY70" fmla="*/ 1096915 h 1209474"/>
                  <a:gd name="connsiteX71" fmla="*/ 196773 w 1212300"/>
                  <a:gd name="connsiteY71" fmla="*/ 1052205 h 1209474"/>
                  <a:gd name="connsiteX72" fmla="*/ 228407 w 1212300"/>
                  <a:gd name="connsiteY72" fmla="*/ 993606 h 1209474"/>
                  <a:gd name="connsiteX73" fmla="*/ 196589 w 1212300"/>
                  <a:gd name="connsiteY73" fmla="*/ 961310 h 1209474"/>
                  <a:gd name="connsiteX74" fmla="*/ 192451 w 1212300"/>
                  <a:gd name="connsiteY74" fmla="*/ 955662 h 1209474"/>
                  <a:gd name="connsiteX75" fmla="*/ 132195 w 1212300"/>
                  <a:gd name="connsiteY75" fmla="*/ 983058 h 1209474"/>
                  <a:gd name="connsiteX76" fmla="*/ 91339 w 1212300"/>
                  <a:gd name="connsiteY76" fmla="*/ 925178 h 1209474"/>
                  <a:gd name="connsiteX77" fmla="*/ 137009 w 1212300"/>
                  <a:gd name="connsiteY77" fmla="*/ 877908 h 1209474"/>
                  <a:gd name="connsiteX78" fmla="*/ 113994 w 1212300"/>
                  <a:gd name="connsiteY78" fmla="*/ 830929 h 1209474"/>
                  <a:gd name="connsiteX79" fmla="*/ 47809 w 1212300"/>
                  <a:gd name="connsiteY79" fmla="*/ 841171 h 1209474"/>
                  <a:gd name="connsiteX80" fmla="*/ 24084 w 1212300"/>
                  <a:gd name="connsiteY80" fmla="*/ 774415 h 1209474"/>
                  <a:gd name="connsiteX81" fmla="*/ 81587 w 1212300"/>
                  <a:gd name="connsiteY81" fmla="*/ 740768 h 1209474"/>
                  <a:gd name="connsiteX82" fmla="*/ 70938 w 1212300"/>
                  <a:gd name="connsiteY82" fmla="*/ 703091 h 1209474"/>
                  <a:gd name="connsiteX83" fmla="*/ 69043 w 1212300"/>
                  <a:gd name="connsiteY83" fmla="*/ 689500 h 1209474"/>
                  <a:gd name="connsiteX84" fmla="*/ 4835 w 1212300"/>
                  <a:gd name="connsiteY84" fmla="*/ 681780 h 1209474"/>
                  <a:gd name="connsiteX85" fmla="*/ 0 w 1212300"/>
                  <a:gd name="connsiteY85" fmla="*/ 611099 h 1209474"/>
                  <a:gd name="connsiteX86" fmla="*/ 62033 w 1212300"/>
                  <a:gd name="connsiteY86" fmla="*/ 594846 h 1209474"/>
                  <a:gd name="connsiteX87" fmla="*/ 64142 w 1212300"/>
                  <a:gd name="connsiteY87" fmla="*/ 550291 h 1209474"/>
                  <a:gd name="connsiteX88" fmla="*/ 65806 w 1212300"/>
                  <a:gd name="connsiteY88" fmla="*/ 541298 h 1209474"/>
                  <a:gd name="connsiteX89" fmla="*/ 6456 w 1212300"/>
                  <a:gd name="connsiteY89" fmla="*/ 516706 h 1209474"/>
                  <a:gd name="connsiteX90" fmla="*/ 20870 w 1212300"/>
                  <a:gd name="connsiteY90" fmla="*/ 447341 h 1209474"/>
                  <a:gd name="connsiteX91" fmla="*/ 84476 w 1212300"/>
                  <a:gd name="connsiteY91" fmla="*/ 448419 h 1209474"/>
                  <a:gd name="connsiteX92" fmla="*/ 103307 w 1212300"/>
                  <a:gd name="connsiteY92" fmla="*/ 398070 h 1209474"/>
                  <a:gd name="connsiteX93" fmla="*/ 52555 w 1212300"/>
                  <a:gd name="connsiteY93" fmla="*/ 358190 h 1209474"/>
                  <a:gd name="connsiteX94" fmla="*/ 85149 w 1212300"/>
                  <a:gd name="connsiteY94" fmla="*/ 295286 h 1209474"/>
                  <a:gd name="connsiteX95" fmla="*/ 145210 w 1212300"/>
                  <a:gd name="connsiteY95" fmla="*/ 313217 h 1209474"/>
                  <a:gd name="connsiteX96" fmla="*/ 148057 w 1212300"/>
                  <a:gd name="connsiteY96" fmla="*/ 308107 h 1209474"/>
                  <a:gd name="connsiteX97" fmla="*/ 176724 w 1212300"/>
                  <a:gd name="connsiteY97" fmla="*/ 268584 h 1209474"/>
                  <a:gd name="connsiteX98" fmla="*/ 139711 w 1212300"/>
                  <a:gd name="connsiteY98" fmla="*/ 217989 h 1209474"/>
                  <a:gd name="connsiteX99" fmla="*/ 188068 w 1212300"/>
                  <a:gd name="connsiteY99" fmla="*/ 166213 h 1209474"/>
                  <a:gd name="connsiteX100" fmla="*/ 241027 w 1212300"/>
                  <a:gd name="connsiteY100" fmla="*/ 199659 h 1209474"/>
                  <a:gd name="connsiteX101" fmla="*/ 269262 w 1212300"/>
                  <a:gd name="connsiteY101" fmla="*/ 174752 h 1209474"/>
                  <a:gd name="connsiteX102" fmla="*/ 283412 w 1212300"/>
                  <a:gd name="connsiteY102" fmla="*/ 165102 h 1209474"/>
                  <a:gd name="connsiteX103" fmla="*/ 261461 w 1212300"/>
                  <a:gd name="connsiteY103" fmla="*/ 106503 h 1209474"/>
                  <a:gd name="connsiteX104" fmla="*/ 321994 w 1212300"/>
                  <a:gd name="connsiteY104" fmla="*/ 69692 h 1209474"/>
                  <a:gd name="connsiteX105" fmla="*/ 363991 w 1212300"/>
                  <a:gd name="connsiteY105" fmla="*/ 116215 h 1209474"/>
                  <a:gd name="connsiteX106" fmla="*/ 399902 w 1212300"/>
                  <a:gd name="connsiteY106" fmla="*/ 98466 h 1209474"/>
                  <a:gd name="connsiteX107" fmla="*/ 414057 w 1212300"/>
                  <a:gd name="connsiteY107" fmla="*/ 93815 h 1209474"/>
                  <a:gd name="connsiteX108" fmla="*/ 408775 w 1212300"/>
                  <a:gd name="connsiteY108" fmla="*/ 31998 h 1209474"/>
                  <a:gd name="connsiteX109" fmla="*/ 476994 w 1212300"/>
                  <a:gd name="connsiteY109" fmla="*/ 12884 h 1209474"/>
                  <a:gd name="connsiteX110" fmla="*/ 504807 w 1212300"/>
                  <a:gd name="connsiteY110" fmla="*/ 68861 h 1209474"/>
                  <a:gd name="connsiteX111" fmla="*/ 550480 w 1212300"/>
                  <a:gd name="connsiteY111" fmla="*/ 60857 h 1209474"/>
                  <a:gd name="connsiteX112" fmla="*/ 559236 w 1212300"/>
                  <a:gd name="connsiteY112" fmla="*/ 60414 h 1209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</a:cxnLst>
                <a:rect l="l" t="t" r="r" b="b"/>
                <a:pathLst>
                  <a:path w="1212300" h="1209474">
                    <a:moveTo>
                      <a:pt x="606149" y="219778"/>
                    </a:moveTo>
                    <a:cubicBezTo>
                      <a:pt x="393542" y="219778"/>
                      <a:pt x="221190" y="392130"/>
                      <a:pt x="221190" y="604737"/>
                    </a:cubicBezTo>
                    <a:cubicBezTo>
                      <a:pt x="221190" y="817344"/>
                      <a:pt x="393542" y="989696"/>
                      <a:pt x="606149" y="989696"/>
                    </a:cubicBezTo>
                    <a:cubicBezTo>
                      <a:pt x="818756" y="989696"/>
                      <a:pt x="991108" y="817344"/>
                      <a:pt x="991108" y="604737"/>
                    </a:cubicBezTo>
                    <a:cubicBezTo>
                      <a:pt x="991108" y="392130"/>
                      <a:pt x="818756" y="219778"/>
                      <a:pt x="606149" y="219778"/>
                    </a:cubicBezTo>
                    <a:close/>
                    <a:moveTo>
                      <a:pt x="570726" y="0"/>
                    </a:moveTo>
                    <a:lnTo>
                      <a:pt x="641573" y="0"/>
                    </a:lnTo>
                    <a:lnTo>
                      <a:pt x="653064" y="60414"/>
                    </a:lnTo>
                    <a:lnTo>
                      <a:pt x="661820" y="60857"/>
                    </a:lnTo>
                    <a:lnTo>
                      <a:pt x="707034" y="69786"/>
                    </a:lnTo>
                    <a:lnTo>
                      <a:pt x="735306" y="12884"/>
                    </a:lnTo>
                    <a:lnTo>
                      <a:pt x="803526" y="31998"/>
                    </a:lnTo>
                    <a:lnTo>
                      <a:pt x="798126" y="95198"/>
                    </a:lnTo>
                    <a:lnTo>
                      <a:pt x="848903" y="115557"/>
                    </a:lnTo>
                    <a:lnTo>
                      <a:pt x="890307" y="69692"/>
                    </a:lnTo>
                    <a:lnTo>
                      <a:pt x="950840" y="106503"/>
                    </a:lnTo>
                    <a:lnTo>
                      <a:pt x="928932" y="164987"/>
                    </a:lnTo>
                    <a:lnTo>
                      <a:pt x="971748" y="199360"/>
                    </a:lnTo>
                    <a:lnTo>
                      <a:pt x="1024233" y="166213"/>
                    </a:lnTo>
                    <a:lnTo>
                      <a:pt x="1072590" y="217989"/>
                    </a:lnTo>
                    <a:lnTo>
                      <a:pt x="1034905" y="269502"/>
                    </a:lnTo>
                    <a:lnTo>
                      <a:pt x="1047793" y="284006"/>
                    </a:lnTo>
                    <a:lnTo>
                      <a:pt x="1065896" y="313574"/>
                    </a:lnTo>
                    <a:lnTo>
                      <a:pt x="1127152" y="295286"/>
                    </a:lnTo>
                    <a:lnTo>
                      <a:pt x="1159745" y="358190"/>
                    </a:lnTo>
                    <a:lnTo>
                      <a:pt x="1109155" y="397943"/>
                    </a:lnTo>
                    <a:lnTo>
                      <a:pt x="1123476" y="432252"/>
                    </a:lnTo>
                    <a:lnTo>
                      <a:pt x="1127413" y="448425"/>
                    </a:lnTo>
                    <a:lnTo>
                      <a:pt x="1191430" y="447341"/>
                    </a:lnTo>
                    <a:lnTo>
                      <a:pt x="1205844" y="516706"/>
                    </a:lnTo>
                    <a:lnTo>
                      <a:pt x="1145770" y="541598"/>
                    </a:lnTo>
                    <a:lnTo>
                      <a:pt x="1150013" y="594780"/>
                    </a:lnTo>
                    <a:lnTo>
                      <a:pt x="1212300" y="611099"/>
                    </a:lnTo>
                    <a:lnTo>
                      <a:pt x="1207465" y="681780"/>
                    </a:lnTo>
                    <a:lnTo>
                      <a:pt x="1143038" y="689527"/>
                    </a:lnTo>
                    <a:lnTo>
                      <a:pt x="1139569" y="712257"/>
                    </a:lnTo>
                    <a:lnTo>
                      <a:pt x="1131043" y="740961"/>
                    </a:lnTo>
                    <a:lnTo>
                      <a:pt x="1188216" y="774415"/>
                    </a:lnTo>
                    <a:lnTo>
                      <a:pt x="1164491" y="841171"/>
                    </a:lnTo>
                    <a:lnTo>
                      <a:pt x="1098564" y="830969"/>
                    </a:lnTo>
                    <a:lnTo>
                      <a:pt x="1075268" y="877883"/>
                    </a:lnTo>
                    <a:lnTo>
                      <a:pt x="1120962" y="925178"/>
                    </a:lnTo>
                    <a:lnTo>
                      <a:pt x="1080106" y="983058"/>
                    </a:lnTo>
                    <a:lnTo>
                      <a:pt x="1019565" y="955533"/>
                    </a:lnTo>
                    <a:lnTo>
                      <a:pt x="986510" y="992122"/>
                    </a:lnTo>
                    <a:lnTo>
                      <a:pt x="984130" y="994044"/>
                    </a:lnTo>
                    <a:lnTo>
                      <a:pt x="1015527" y="1052205"/>
                    </a:lnTo>
                    <a:lnTo>
                      <a:pt x="960571" y="1096915"/>
                    </a:lnTo>
                    <a:lnTo>
                      <a:pt x="909748" y="1054117"/>
                    </a:lnTo>
                    <a:lnTo>
                      <a:pt x="906487" y="1056751"/>
                    </a:lnTo>
                    <a:lnTo>
                      <a:pt x="864880" y="1080229"/>
                    </a:lnTo>
                    <a:lnTo>
                      <a:pt x="879731" y="1146075"/>
                    </a:lnTo>
                    <a:lnTo>
                      <a:pt x="814749" y="1174300"/>
                    </a:lnTo>
                    <a:lnTo>
                      <a:pt x="777013" y="1118870"/>
                    </a:lnTo>
                    <a:lnTo>
                      <a:pt x="765662" y="1123267"/>
                    </a:lnTo>
                    <a:lnTo>
                      <a:pt x="727130" y="1132005"/>
                    </a:lnTo>
                    <a:lnTo>
                      <a:pt x="723644" y="1199827"/>
                    </a:lnTo>
                    <a:lnTo>
                      <a:pt x="653457" y="1209474"/>
                    </a:lnTo>
                    <a:lnTo>
                      <a:pt x="631798" y="1145096"/>
                    </a:lnTo>
                    <a:lnTo>
                      <a:pt x="606150" y="1147005"/>
                    </a:lnTo>
                    <a:lnTo>
                      <a:pt x="580299" y="1145700"/>
                    </a:lnTo>
                    <a:lnTo>
                      <a:pt x="558843" y="1209474"/>
                    </a:lnTo>
                    <a:lnTo>
                      <a:pt x="488656" y="1199827"/>
                    </a:lnTo>
                    <a:lnTo>
                      <a:pt x="485224" y="1133066"/>
                    </a:lnTo>
                    <a:lnTo>
                      <a:pt x="444238" y="1122527"/>
                    </a:lnTo>
                    <a:lnTo>
                      <a:pt x="435252" y="1118923"/>
                    </a:lnTo>
                    <a:lnTo>
                      <a:pt x="397552" y="1174300"/>
                    </a:lnTo>
                    <a:lnTo>
                      <a:pt x="332570" y="1146075"/>
                    </a:lnTo>
                    <a:lnTo>
                      <a:pt x="347390" y="1080362"/>
                    </a:lnTo>
                    <a:lnTo>
                      <a:pt x="302981" y="1053756"/>
                    </a:lnTo>
                    <a:lnTo>
                      <a:pt x="251730" y="1096915"/>
                    </a:lnTo>
                    <a:lnTo>
                      <a:pt x="196773" y="1052205"/>
                    </a:lnTo>
                    <a:lnTo>
                      <a:pt x="228407" y="993606"/>
                    </a:lnTo>
                    <a:lnTo>
                      <a:pt x="196589" y="961310"/>
                    </a:lnTo>
                    <a:lnTo>
                      <a:pt x="192451" y="955662"/>
                    </a:lnTo>
                    <a:lnTo>
                      <a:pt x="132195" y="983058"/>
                    </a:lnTo>
                    <a:lnTo>
                      <a:pt x="91339" y="925178"/>
                    </a:lnTo>
                    <a:lnTo>
                      <a:pt x="137009" y="877908"/>
                    </a:lnTo>
                    <a:lnTo>
                      <a:pt x="113994" y="830929"/>
                    </a:lnTo>
                    <a:lnTo>
                      <a:pt x="47809" y="841171"/>
                    </a:lnTo>
                    <a:lnTo>
                      <a:pt x="24084" y="774415"/>
                    </a:lnTo>
                    <a:lnTo>
                      <a:pt x="81587" y="740768"/>
                    </a:lnTo>
                    <a:lnTo>
                      <a:pt x="70938" y="703091"/>
                    </a:lnTo>
                    <a:lnTo>
                      <a:pt x="69043" y="689500"/>
                    </a:lnTo>
                    <a:lnTo>
                      <a:pt x="4835" y="681780"/>
                    </a:lnTo>
                    <a:lnTo>
                      <a:pt x="0" y="611099"/>
                    </a:lnTo>
                    <a:lnTo>
                      <a:pt x="62033" y="594846"/>
                    </a:lnTo>
                    <a:lnTo>
                      <a:pt x="64142" y="550291"/>
                    </a:lnTo>
                    <a:lnTo>
                      <a:pt x="65806" y="541298"/>
                    </a:lnTo>
                    <a:lnTo>
                      <a:pt x="6456" y="516706"/>
                    </a:lnTo>
                    <a:lnTo>
                      <a:pt x="20870" y="447341"/>
                    </a:lnTo>
                    <a:lnTo>
                      <a:pt x="84476" y="448419"/>
                    </a:lnTo>
                    <a:lnTo>
                      <a:pt x="103307" y="398070"/>
                    </a:lnTo>
                    <a:lnTo>
                      <a:pt x="52555" y="358190"/>
                    </a:lnTo>
                    <a:lnTo>
                      <a:pt x="85149" y="295286"/>
                    </a:lnTo>
                    <a:lnTo>
                      <a:pt x="145210" y="313217"/>
                    </a:lnTo>
                    <a:lnTo>
                      <a:pt x="148057" y="308107"/>
                    </a:lnTo>
                    <a:lnTo>
                      <a:pt x="176724" y="268584"/>
                    </a:lnTo>
                    <a:lnTo>
                      <a:pt x="139711" y="217989"/>
                    </a:lnTo>
                    <a:lnTo>
                      <a:pt x="188068" y="166213"/>
                    </a:lnTo>
                    <a:lnTo>
                      <a:pt x="241027" y="199659"/>
                    </a:lnTo>
                    <a:lnTo>
                      <a:pt x="269262" y="174752"/>
                    </a:lnTo>
                    <a:lnTo>
                      <a:pt x="283412" y="165102"/>
                    </a:lnTo>
                    <a:lnTo>
                      <a:pt x="261461" y="106503"/>
                    </a:lnTo>
                    <a:lnTo>
                      <a:pt x="321994" y="69692"/>
                    </a:lnTo>
                    <a:lnTo>
                      <a:pt x="363991" y="116215"/>
                    </a:lnTo>
                    <a:lnTo>
                      <a:pt x="399902" y="98466"/>
                    </a:lnTo>
                    <a:lnTo>
                      <a:pt x="414057" y="93815"/>
                    </a:lnTo>
                    <a:lnTo>
                      <a:pt x="408775" y="31998"/>
                    </a:lnTo>
                    <a:lnTo>
                      <a:pt x="476994" y="12884"/>
                    </a:lnTo>
                    <a:lnTo>
                      <a:pt x="504807" y="68861"/>
                    </a:lnTo>
                    <a:lnTo>
                      <a:pt x="550480" y="60857"/>
                    </a:lnTo>
                    <a:lnTo>
                      <a:pt x="559236" y="60414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E0E0E0"/>
                  </a:gs>
                  <a:gs pos="0">
                    <a:srgbClr val="F9F9F9"/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outerShdw blurRad="101600" dist="508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2162897" y="3451260"/>
                <a:ext cx="769918" cy="769918"/>
              </a:xfrm>
              <a:prstGeom prst="ellipse">
                <a:avLst/>
              </a:prstGeom>
              <a:noFill/>
              <a:ln w="190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88900" dist="38100" dir="135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8879624" y="2616058"/>
              <a:ext cx="1375489" cy="1375488"/>
              <a:chOff x="2508643" y="3155719"/>
              <a:chExt cx="2161075" cy="2161075"/>
            </a:xfrm>
          </p:grpSpPr>
          <p:sp>
            <p:nvSpPr>
              <p:cNvPr id="16" name="任意多边形 15"/>
              <p:cNvSpPr/>
              <p:nvPr/>
            </p:nvSpPr>
            <p:spPr>
              <a:xfrm>
                <a:off x="2508643" y="3155719"/>
                <a:ext cx="2161075" cy="2161075"/>
              </a:xfrm>
              <a:custGeom>
                <a:avLst/>
                <a:gdLst>
                  <a:gd name="connsiteX0" fmla="*/ 1589098 w 3178196"/>
                  <a:gd name="connsiteY0" fmla="*/ 425696 h 3178196"/>
                  <a:gd name="connsiteX1" fmla="*/ 425696 w 3178196"/>
                  <a:gd name="connsiteY1" fmla="*/ 1589098 h 3178196"/>
                  <a:gd name="connsiteX2" fmla="*/ 1589098 w 3178196"/>
                  <a:gd name="connsiteY2" fmla="*/ 2752500 h 3178196"/>
                  <a:gd name="connsiteX3" fmla="*/ 2752500 w 3178196"/>
                  <a:gd name="connsiteY3" fmla="*/ 1589098 h 3178196"/>
                  <a:gd name="connsiteX4" fmla="*/ 1589098 w 3178196"/>
                  <a:gd name="connsiteY4" fmla="*/ 425696 h 3178196"/>
                  <a:gd name="connsiteX5" fmla="*/ 1408737 w 3178196"/>
                  <a:gd name="connsiteY5" fmla="*/ 0 h 3178196"/>
                  <a:gd name="connsiteX6" fmla="*/ 1769461 w 3178196"/>
                  <a:gd name="connsiteY6" fmla="*/ 0 h 3178196"/>
                  <a:gd name="connsiteX7" fmla="*/ 1839795 w 3178196"/>
                  <a:gd name="connsiteY7" fmla="*/ 328139 h 3178196"/>
                  <a:gd name="connsiteX8" fmla="*/ 1856789 w 3178196"/>
                  <a:gd name="connsiteY8" fmla="*/ 330732 h 3178196"/>
                  <a:gd name="connsiteX9" fmla="*/ 2000849 w 3178196"/>
                  <a:gd name="connsiteY9" fmla="*/ 373520 h 3178196"/>
                  <a:gd name="connsiteX10" fmla="*/ 2227451 w 3178196"/>
                  <a:gd name="connsiteY10" fmla="*/ 122720 h 3178196"/>
                  <a:gd name="connsiteX11" fmla="*/ 2539846 w 3178196"/>
                  <a:gd name="connsiteY11" fmla="*/ 303080 h 3178196"/>
                  <a:gd name="connsiteX12" fmla="*/ 2439451 w 3178196"/>
                  <a:gd name="connsiteY12" fmla="*/ 613872 h 3178196"/>
                  <a:gd name="connsiteX13" fmla="*/ 2458340 w 3178196"/>
                  <a:gd name="connsiteY13" fmla="*/ 627645 h 3178196"/>
                  <a:gd name="connsiteX14" fmla="*/ 2558787 w 3178196"/>
                  <a:gd name="connsiteY14" fmla="*/ 724273 h 3178196"/>
                  <a:gd name="connsiteX15" fmla="*/ 2569563 w 3178196"/>
                  <a:gd name="connsiteY15" fmla="*/ 737054 h 3178196"/>
                  <a:gd name="connsiteX16" fmla="*/ 2875118 w 3178196"/>
                  <a:gd name="connsiteY16" fmla="*/ 638354 h 3178196"/>
                  <a:gd name="connsiteX17" fmla="*/ 3055480 w 3178196"/>
                  <a:gd name="connsiteY17" fmla="*/ 950748 h 3178196"/>
                  <a:gd name="connsiteX18" fmla="*/ 2827830 w 3178196"/>
                  <a:gd name="connsiteY18" fmla="*/ 1156432 h 3178196"/>
                  <a:gd name="connsiteX19" fmla="*/ 2846251 w 3178196"/>
                  <a:gd name="connsiteY19" fmla="*/ 1202137 h 3178196"/>
                  <a:gd name="connsiteX20" fmla="*/ 2882440 w 3178196"/>
                  <a:gd name="connsiteY20" fmla="*/ 1345342 h 3178196"/>
                  <a:gd name="connsiteX21" fmla="*/ 3178196 w 3178196"/>
                  <a:gd name="connsiteY21" fmla="*/ 1408739 h 3178196"/>
                  <a:gd name="connsiteX22" fmla="*/ 3178196 w 3178196"/>
                  <a:gd name="connsiteY22" fmla="*/ 1769460 h 3178196"/>
                  <a:gd name="connsiteX23" fmla="*/ 2901180 w 3178196"/>
                  <a:gd name="connsiteY23" fmla="*/ 1828838 h 3178196"/>
                  <a:gd name="connsiteX24" fmla="*/ 2890366 w 3178196"/>
                  <a:gd name="connsiteY24" fmla="*/ 1899689 h 3178196"/>
                  <a:gd name="connsiteX25" fmla="*/ 2862393 w 3178196"/>
                  <a:gd name="connsiteY25" fmla="*/ 2011345 h 3178196"/>
                  <a:gd name="connsiteX26" fmla="*/ 2851433 w 3178196"/>
                  <a:gd name="connsiteY26" fmla="*/ 2043093 h 3178196"/>
                  <a:gd name="connsiteX27" fmla="*/ 3055480 w 3178196"/>
                  <a:gd name="connsiteY27" fmla="*/ 2227452 h 3178196"/>
                  <a:gd name="connsiteX28" fmla="*/ 2875118 w 3178196"/>
                  <a:gd name="connsiteY28" fmla="*/ 2539844 h 3178196"/>
                  <a:gd name="connsiteX29" fmla="*/ 2624366 w 3178196"/>
                  <a:gd name="connsiteY29" fmla="*/ 2458846 h 3178196"/>
                  <a:gd name="connsiteX30" fmla="*/ 2593452 w 3178196"/>
                  <a:gd name="connsiteY30" fmla="*/ 2501242 h 3178196"/>
                  <a:gd name="connsiteX31" fmla="*/ 2496828 w 3178196"/>
                  <a:gd name="connsiteY31" fmla="*/ 2601689 h 3178196"/>
                  <a:gd name="connsiteX32" fmla="*/ 2461217 w 3178196"/>
                  <a:gd name="connsiteY32" fmla="*/ 2631705 h 3178196"/>
                  <a:gd name="connsiteX33" fmla="*/ 2539846 w 3178196"/>
                  <a:gd name="connsiteY33" fmla="*/ 2875117 h 3178196"/>
                  <a:gd name="connsiteX34" fmla="*/ 2227451 w 3178196"/>
                  <a:gd name="connsiteY34" fmla="*/ 3055478 h 3178196"/>
                  <a:gd name="connsiteX35" fmla="*/ 2061632 w 3178196"/>
                  <a:gd name="connsiteY35" fmla="*/ 2871954 h 3178196"/>
                  <a:gd name="connsiteX36" fmla="*/ 2018961 w 3178196"/>
                  <a:gd name="connsiteY36" fmla="*/ 2889155 h 3178196"/>
                  <a:gd name="connsiteX37" fmla="*/ 1820676 w 3178196"/>
                  <a:gd name="connsiteY37" fmla="*/ 2939260 h 3178196"/>
                  <a:gd name="connsiteX38" fmla="*/ 1769461 w 3178196"/>
                  <a:gd name="connsiteY38" fmla="*/ 3178196 h 3178196"/>
                  <a:gd name="connsiteX39" fmla="*/ 1408737 w 3178196"/>
                  <a:gd name="connsiteY39" fmla="*/ 3178196 h 3178196"/>
                  <a:gd name="connsiteX40" fmla="*/ 1357415 w 3178196"/>
                  <a:gd name="connsiteY40" fmla="*/ 2938761 h 3178196"/>
                  <a:gd name="connsiteX41" fmla="*/ 1321409 w 3178196"/>
                  <a:gd name="connsiteY41" fmla="*/ 2933267 h 3178196"/>
                  <a:gd name="connsiteX42" fmla="*/ 1116228 w 3178196"/>
                  <a:gd name="connsiteY42" fmla="*/ 2872328 h 3178196"/>
                  <a:gd name="connsiteX43" fmla="*/ 950747 w 3178196"/>
                  <a:gd name="connsiteY43" fmla="*/ 3055478 h 3178196"/>
                  <a:gd name="connsiteX44" fmla="*/ 638354 w 3178196"/>
                  <a:gd name="connsiteY44" fmla="*/ 2875117 h 3178196"/>
                  <a:gd name="connsiteX45" fmla="*/ 716567 w 3178196"/>
                  <a:gd name="connsiteY45" fmla="*/ 2632987 h 3178196"/>
                  <a:gd name="connsiteX46" fmla="*/ 564155 w 3178196"/>
                  <a:gd name="connsiteY46" fmla="*/ 2476891 h 3178196"/>
                  <a:gd name="connsiteX47" fmla="*/ 552049 w 3178196"/>
                  <a:gd name="connsiteY47" fmla="*/ 2459421 h 3178196"/>
                  <a:gd name="connsiteX48" fmla="*/ 303082 w 3178196"/>
                  <a:gd name="connsiteY48" fmla="*/ 2539844 h 3178196"/>
                  <a:gd name="connsiteX49" fmla="*/ 122720 w 3178196"/>
                  <a:gd name="connsiteY49" fmla="*/ 2227452 h 3178196"/>
                  <a:gd name="connsiteX50" fmla="*/ 326913 w 3178196"/>
                  <a:gd name="connsiteY50" fmla="*/ 2042960 h 3178196"/>
                  <a:gd name="connsiteX51" fmla="*/ 306855 w 3178196"/>
                  <a:gd name="connsiteY51" fmla="*/ 1979828 h 3178196"/>
                  <a:gd name="connsiteX52" fmla="*/ 276470 w 3178196"/>
                  <a:gd name="connsiteY52" fmla="*/ 1828721 h 3178196"/>
                  <a:gd name="connsiteX53" fmla="*/ 0 w 3178196"/>
                  <a:gd name="connsiteY53" fmla="*/ 1769460 h 3178196"/>
                  <a:gd name="connsiteX54" fmla="*/ 0 w 3178196"/>
                  <a:gd name="connsiteY54" fmla="*/ 1408739 h 3178196"/>
                  <a:gd name="connsiteX55" fmla="*/ 293010 w 3178196"/>
                  <a:gd name="connsiteY55" fmla="*/ 1345931 h 3178196"/>
                  <a:gd name="connsiteX56" fmla="*/ 306855 w 3178196"/>
                  <a:gd name="connsiteY56" fmla="*/ 1284173 h 3178196"/>
                  <a:gd name="connsiteX57" fmla="*/ 351046 w 3178196"/>
                  <a:gd name="connsiteY57" fmla="*/ 1157043 h 3178196"/>
                  <a:gd name="connsiteX58" fmla="*/ 122720 w 3178196"/>
                  <a:gd name="connsiteY58" fmla="*/ 950748 h 3178196"/>
                  <a:gd name="connsiteX59" fmla="*/ 303082 w 3178196"/>
                  <a:gd name="connsiteY59" fmla="*/ 638354 h 3178196"/>
                  <a:gd name="connsiteX60" fmla="*/ 611017 w 3178196"/>
                  <a:gd name="connsiteY60" fmla="*/ 737822 h 3178196"/>
                  <a:gd name="connsiteX61" fmla="*/ 678469 w 3178196"/>
                  <a:gd name="connsiteY61" fmla="*/ 665039 h 3178196"/>
                  <a:gd name="connsiteX62" fmla="*/ 739168 w 3178196"/>
                  <a:gd name="connsiteY62" fmla="*/ 615179 h 3178196"/>
                  <a:gd name="connsiteX63" fmla="*/ 638354 w 3178196"/>
                  <a:gd name="connsiteY63" fmla="*/ 303080 h 3178196"/>
                  <a:gd name="connsiteX64" fmla="*/ 950747 w 3178196"/>
                  <a:gd name="connsiteY64" fmla="*/ 122720 h 3178196"/>
                  <a:gd name="connsiteX65" fmla="*/ 1175530 w 3178196"/>
                  <a:gd name="connsiteY65" fmla="*/ 371507 h 3178196"/>
                  <a:gd name="connsiteX66" fmla="*/ 1321409 w 3178196"/>
                  <a:gd name="connsiteY66" fmla="*/ 330732 h 3178196"/>
                  <a:gd name="connsiteX67" fmla="*/ 1338401 w 3178196"/>
                  <a:gd name="connsiteY67" fmla="*/ 328139 h 3178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3178196" h="3178196">
                    <a:moveTo>
                      <a:pt x="1589098" y="425696"/>
                    </a:moveTo>
                    <a:cubicBezTo>
                      <a:pt x="946569" y="425696"/>
                      <a:pt x="425696" y="946569"/>
                      <a:pt x="425696" y="1589098"/>
                    </a:cubicBezTo>
                    <a:cubicBezTo>
                      <a:pt x="425696" y="2231627"/>
                      <a:pt x="946569" y="2752500"/>
                      <a:pt x="1589098" y="2752500"/>
                    </a:cubicBezTo>
                    <a:cubicBezTo>
                      <a:pt x="2231627" y="2752500"/>
                      <a:pt x="2752500" y="2231627"/>
                      <a:pt x="2752500" y="1589098"/>
                    </a:cubicBezTo>
                    <a:cubicBezTo>
                      <a:pt x="2752500" y="946569"/>
                      <a:pt x="2231627" y="425696"/>
                      <a:pt x="1589098" y="425696"/>
                    </a:cubicBezTo>
                    <a:close/>
                    <a:moveTo>
                      <a:pt x="1408737" y="0"/>
                    </a:moveTo>
                    <a:lnTo>
                      <a:pt x="1769461" y="0"/>
                    </a:lnTo>
                    <a:lnTo>
                      <a:pt x="1839795" y="328139"/>
                    </a:lnTo>
                    <a:lnTo>
                      <a:pt x="1856789" y="330732"/>
                    </a:lnTo>
                    <a:lnTo>
                      <a:pt x="2000849" y="373520"/>
                    </a:lnTo>
                    <a:lnTo>
                      <a:pt x="2227451" y="122720"/>
                    </a:lnTo>
                    <a:lnTo>
                      <a:pt x="2539846" y="303080"/>
                    </a:lnTo>
                    <a:lnTo>
                      <a:pt x="2439451" y="613872"/>
                    </a:lnTo>
                    <a:lnTo>
                      <a:pt x="2458340" y="627645"/>
                    </a:lnTo>
                    <a:cubicBezTo>
                      <a:pt x="2493487" y="658090"/>
                      <a:pt x="2527017" y="690346"/>
                      <a:pt x="2558787" y="724273"/>
                    </a:cubicBezTo>
                    <a:lnTo>
                      <a:pt x="2569563" y="737054"/>
                    </a:lnTo>
                    <a:lnTo>
                      <a:pt x="2875118" y="638354"/>
                    </a:lnTo>
                    <a:lnTo>
                      <a:pt x="3055480" y="950748"/>
                    </a:lnTo>
                    <a:lnTo>
                      <a:pt x="2827830" y="1156432"/>
                    </a:lnTo>
                    <a:lnTo>
                      <a:pt x="2846251" y="1202137"/>
                    </a:lnTo>
                    <a:lnTo>
                      <a:pt x="2882440" y="1345342"/>
                    </a:lnTo>
                    <a:lnTo>
                      <a:pt x="3178196" y="1408739"/>
                    </a:lnTo>
                    <a:lnTo>
                      <a:pt x="3178196" y="1769460"/>
                    </a:lnTo>
                    <a:lnTo>
                      <a:pt x="2901180" y="1828838"/>
                    </a:lnTo>
                    <a:lnTo>
                      <a:pt x="2890366" y="1899689"/>
                    </a:lnTo>
                    <a:cubicBezTo>
                      <a:pt x="2882626" y="1937518"/>
                      <a:pt x="2873276" y="1974762"/>
                      <a:pt x="2862393" y="2011345"/>
                    </a:cubicBezTo>
                    <a:lnTo>
                      <a:pt x="2851433" y="2043093"/>
                    </a:lnTo>
                    <a:lnTo>
                      <a:pt x="3055480" y="2227452"/>
                    </a:lnTo>
                    <a:lnTo>
                      <a:pt x="2875118" y="2539844"/>
                    </a:lnTo>
                    <a:lnTo>
                      <a:pt x="2624366" y="2458846"/>
                    </a:lnTo>
                    <a:lnTo>
                      <a:pt x="2593452" y="2501242"/>
                    </a:lnTo>
                    <a:cubicBezTo>
                      <a:pt x="2563009" y="2536388"/>
                      <a:pt x="2530753" y="2569918"/>
                      <a:pt x="2496828" y="2601689"/>
                    </a:cubicBezTo>
                    <a:lnTo>
                      <a:pt x="2461217" y="2631705"/>
                    </a:lnTo>
                    <a:lnTo>
                      <a:pt x="2539846" y="2875117"/>
                    </a:lnTo>
                    <a:lnTo>
                      <a:pt x="2227451" y="3055478"/>
                    </a:lnTo>
                    <a:lnTo>
                      <a:pt x="2061632" y="2871954"/>
                    </a:lnTo>
                    <a:lnTo>
                      <a:pt x="2018961" y="2889155"/>
                    </a:lnTo>
                    <a:lnTo>
                      <a:pt x="1820676" y="2939260"/>
                    </a:lnTo>
                    <a:lnTo>
                      <a:pt x="1769461" y="3178196"/>
                    </a:lnTo>
                    <a:lnTo>
                      <a:pt x="1408737" y="3178196"/>
                    </a:lnTo>
                    <a:lnTo>
                      <a:pt x="1357415" y="2938761"/>
                    </a:lnTo>
                    <a:lnTo>
                      <a:pt x="1321409" y="2933267"/>
                    </a:lnTo>
                    <a:lnTo>
                      <a:pt x="1116228" y="2872328"/>
                    </a:lnTo>
                    <a:lnTo>
                      <a:pt x="950747" y="3055478"/>
                    </a:lnTo>
                    <a:lnTo>
                      <a:pt x="638354" y="2875117"/>
                    </a:lnTo>
                    <a:lnTo>
                      <a:pt x="716567" y="2632987"/>
                    </a:lnTo>
                    <a:lnTo>
                      <a:pt x="564155" y="2476891"/>
                    </a:lnTo>
                    <a:lnTo>
                      <a:pt x="552049" y="2459421"/>
                    </a:lnTo>
                    <a:lnTo>
                      <a:pt x="303082" y="2539844"/>
                    </a:lnTo>
                    <a:lnTo>
                      <a:pt x="122720" y="2227452"/>
                    </a:lnTo>
                    <a:lnTo>
                      <a:pt x="326913" y="2042960"/>
                    </a:lnTo>
                    <a:lnTo>
                      <a:pt x="306855" y="1979828"/>
                    </a:lnTo>
                    <a:lnTo>
                      <a:pt x="276470" y="1828721"/>
                    </a:lnTo>
                    <a:lnTo>
                      <a:pt x="0" y="1769460"/>
                    </a:lnTo>
                    <a:lnTo>
                      <a:pt x="0" y="1408739"/>
                    </a:lnTo>
                    <a:lnTo>
                      <a:pt x="293010" y="1345931"/>
                    </a:lnTo>
                    <a:lnTo>
                      <a:pt x="306855" y="1284173"/>
                    </a:lnTo>
                    <a:lnTo>
                      <a:pt x="351046" y="1157043"/>
                    </a:lnTo>
                    <a:lnTo>
                      <a:pt x="122720" y="950748"/>
                    </a:lnTo>
                    <a:lnTo>
                      <a:pt x="303082" y="638354"/>
                    </a:lnTo>
                    <a:lnTo>
                      <a:pt x="611017" y="737822"/>
                    </a:lnTo>
                    <a:lnTo>
                      <a:pt x="678469" y="665039"/>
                    </a:lnTo>
                    <a:lnTo>
                      <a:pt x="739168" y="615179"/>
                    </a:lnTo>
                    <a:lnTo>
                      <a:pt x="638354" y="303080"/>
                    </a:lnTo>
                    <a:lnTo>
                      <a:pt x="950747" y="122720"/>
                    </a:lnTo>
                    <a:lnTo>
                      <a:pt x="1175530" y="371507"/>
                    </a:lnTo>
                    <a:lnTo>
                      <a:pt x="1321409" y="330732"/>
                    </a:lnTo>
                    <a:lnTo>
                      <a:pt x="1338401" y="328139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>
                <a:outerShdw blurRad="190500" dist="762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2798632" y="3445708"/>
                <a:ext cx="1581096" cy="1581096"/>
              </a:xfrm>
              <a:prstGeom prst="ellipse">
                <a:avLst/>
              </a:prstGeom>
              <a:noFill/>
              <a:ln w="3810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88900" dist="38100" dir="135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Freeform 5"/>
            <p:cNvSpPr/>
            <p:nvPr/>
          </p:nvSpPr>
          <p:spPr bwMode="auto">
            <a:xfrm>
              <a:off x="5108616" y="1299050"/>
              <a:ext cx="656171" cy="581560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01600" dist="50800" dir="2700000" algn="tl" rotWithShape="0">
                <a:prstClr val="black">
                  <a:alpha val="30000"/>
                </a:prstClr>
              </a:outerShdw>
              <a:softEdge rad="0"/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5"/>
            <p:cNvSpPr/>
            <p:nvPr/>
          </p:nvSpPr>
          <p:spPr bwMode="auto">
            <a:xfrm>
              <a:off x="9651507" y="1308991"/>
              <a:ext cx="656171" cy="581560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01600" dist="50800" dir="2700000" algn="tl" rotWithShape="0">
                <a:prstClr val="black">
                  <a:alpha val="30000"/>
                </a:prstClr>
              </a:outerShdw>
              <a:softEdge rad="0"/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5"/>
            <p:cNvSpPr/>
            <p:nvPr/>
          </p:nvSpPr>
          <p:spPr bwMode="auto">
            <a:xfrm>
              <a:off x="6346592" y="4890076"/>
              <a:ext cx="656171" cy="581560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01600" dist="50800" dir="2700000" algn="tl" rotWithShape="0">
                <a:prstClr val="black">
                  <a:alpha val="30000"/>
                </a:prstClr>
              </a:outerShdw>
              <a:softEdge rad="0"/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5"/>
            <p:cNvSpPr/>
            <p:nvPr/>
          </p:nvSpPr>
          <p:spPr bwMode="auto">
            <a:xfrm>
              <a:off x="2021972" y="4958080"/>
              <a:ext cx="656171" cy="581560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01600" dist="50800" dir="2700000" algn="tl" rotWithShape="0">
                <a:prstClr val="black">
                  <a:alpha val="30000"/>
                </a:prstClr>
              </a:outerShdw>
              <a:softEdge rad="0"/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42054" y="2064581"/>
            <a:ext cx="1535551" cy="15355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539205" y="2902781"/>
            <a:ext cx="1535551" cy="15355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613254" y="2152327"/>
            <a:ext cx="1535551" cy="15355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1" name="同心圆 4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596605" y="2533327"/>
            <a:ext cx="1535551" cy="15355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4" name="同心圆 4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>
            <a:off x="3923220" y="2418299"/>
            <a:ext cx="889987" cy="9387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500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endParaRPr lang="zh-CN" altLang="en-US" sz="5500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4865874" y="3194808"/>
            <a:ext cx="889987" cy="9387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500" dirty="0" smtClean="0">
                <a:solidFill>
                  <a:srgbClr val="F6615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endParaRPr lang="zh-CN" altLang="en-US" sz="5500" dirty="0">
              <a:solidFill>
                <a:srgbClr val="F6615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760178" y="2356608"/>
            <a:ext cx="889987" cy="9387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500" dirty="0" smtClean="0">
                <a:solidFill>
                  <a:srgbClr val="01ACB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聆</a:t>
            </a:r>
            <a:endParaRPr lang="zh-CN" altLang="en-US" sz="5500" dirty="0">
              <a:solidFill>
                <a:srgbClr val="01ACB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6925818" y="2827445"/>
            <a:ext cx="889987" cy="9387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500" dirty="0" smtClean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听</a:t>
            </a:r>
            <a:endParaRPr lang="zh-CN" altLang="en-US" sz="5500" dirty="0">
              <a:solidFill>
                <a:schemeClr val="accent4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9" accel="52000" fill="hold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3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6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6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8" dur="1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1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1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1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4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6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8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6" grpId="0"/>
          <p:bldP spid="47" grpId="0"/>
          <p:bldP spid="48" grpId="0"/>
          <p:bldP spid="4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9" accel="5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3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6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6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8" dur="1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1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1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1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4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6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8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6" grpId="0"/>
          <p:bldP spid="47" grpId="0"/>
          <p:bldP spid="48" grpId="0"/>
          <p:bldP spid="49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9144635" y="1669415"/>
            <a:ext cx="2823845" cy="3543300"/>
            <a:chOff x="3295850" y="1895995"/>
            <a:chExt cx="3725149" cy="4660916"/>
          </a:xfrm>
        </p:grpSpPr>
        <p:sp>
          <p:nvSpPr>
            <p:cNvPr id="20" name="圆角矩形 19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Freeform 5"/>
            <p:cNvSpPr/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Freeform 5"/>
            <p:cNvSpPr/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1" name="标题 1"/>
          <p:cNvSpPr txBox="1"/>
          <p:nvPr/>
        </p:nvSpPr>
        <p:spPr>
          <a:xfrm>
            <a:off x="1368549" y="414785"/>
            <a:ext cx="1249216" cy="683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pPr algn="l"/>
            <a:r>
              <a:rPr lang="zh-CN" altLang="en-US" sz="4000" b="1" dirty="0" smtClean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rgbClr val="FFC000"/>
                </a:solidFill>
                <a:effectLst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42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FFC000"/>
          </a:solidFill>
          <a:ln w="25400">
            <a:solidFill>
              <a:srgbClr val="FFC000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43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027545" y="1708150"/>
            <a:ext cx="2823845" cy="3543300"/>
            <a:chOff x="3295850" y="1895995"/>
            <a:chExt cx="3725149" cy="4660916"/>
          </a:xfrm>
        </p:grpSpPr>
        <p:sp>
          <p:nvSpPr>
            <p:cNvPr id="3" name="圆角矩形 2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Freeform 5"/>
            <p:cNvSpPr/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Freeform 5"/>
            <p:cNvSpPr/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909820" y="1708150"/>
            <a:ext cx="2823845" cy="3543300"/>
            <a:chOff x="3295850" y="1895995"/>
            <a:chExt cx="3725149" cy="4660916"/>
          </a:xfrm>
        </p:grpSpPr>
        <p:sp>
          <p:nvSpPr>
            <p:cNvPr id="40" name="圆角矩形 39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Freeform 5"/>
            <p:cNvSpPr/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圆角矩形 44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Freeform 5"/>
            <p:cNvSpPr/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2791460" y="1731010"/>
            <a:ext cx="2823845" cy="3543300"/>
            <a:chOff x="3295850" y="1895995"/>
            <a:chExt cx="3725149" cy="4660916"/>
          </a:xfrm>
        </p:grpSpPr>
        <p:sp>
          <p:nvSpPr>
            <p:cNvPr id="48" name="圆角矩形 47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Freeform 5"/>
            <p:cNvSpPr/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圆角矩形 49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Freeform 5"/>
            <p:cNvSpPr/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642620" y="1708785"/>
            <a:ext cx="2823845" cy="3543300"/>
            <a:chOff x="3295850" y="1895995"/>
            <a:chExt cx="3725149" cy="4660916"/>
          </a:xfrm>
        </p:grpSpPr>
        <p:sp>
          <p:nvSpPr>
            <p:cNvPr id="53" name="圆角矩形 52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Freeform 5"/>
            <p:cNvSpPr/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圆角矩形 54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Freeform 5"/>
            <p:cNvSpPr/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7" name="文本框 56"/>
          <p:cNvSpPr txBox="1"/>
          <p:nvPr/>
        </p:nvSpPr>
        <p:spPr>
          <a:xfrm>
            <a:off x="688939" y="2239955"/>
            <a:ext cx="189228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solidFill>
                  <a:srgbClr val="FFC000"/>
                </a:solidFill>
              </a:rPr>
              <a:t>1</a:t>
            </a:r>
          </a:p>
          <a:p>
            <a:pPr algn="ctr"/>
            <a:r>
              <a:rPr lang="zh-CN" altLang="en-US" b="1" dirty="0" smtClean="0">
                <a:solidFill>
                  <a:srgbClr val="FFC000"/>
                </a:solidFill>
              </a:rPr>
              <a:t>课题分析</a:t>
            </a:r>
          </a:p>
          <a:p>
            <a:pPr algn="ctr"/>
            <a:endParaRPr lang="zh-CN" altLang="en-US" sz="4800" b="1" dirty="0">
              <a:solidFill>
                <a:srgbClr val="FFC000"/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2974955" y="1382699"/>
            <a:ext cx="1714512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4800" b="1" dirty="0" smtClean="0">
              <a:solidFill>
                <a:schemeClr val="accent5"/>
              </a:solidFill>
            </a:endParaRPr>
          </a:p>
          <a:p>
            <a:pPr algn="ctr"/>
            <a:r>
              <a:rPr lang="en-US" altLang="zh-CN" sz="4800" b="1" dirty="0" smtClean="0">
                <a:solidFill>
                  <a:schemeClr val="accent5"/>
                </a:solidFill>
              </a:rPr>
              <a:t>2</a:t>
            </a:r>
          </a:p>
          <a:p>
            <a:pPr algn="ctr"/>
            <a:r>
              <a:rPr lang="zh-CN" altLang="en-US" b="1" dirty="0" smtClean="0">
                <a:solidFill>
                  <a:schemeClr val="accent5"/>
                </a:solidFill>
              </a:rPr>
              <a:t>数据库</a:t>
            </a:r>
            <a:endParaRPr lang="en-US" altLang="zh-CN" b="1" dirty="0" smtClean="0">
              <a:solidFill>
                <a:schemeClr val="accent5"/>
              </a:solidFill>
            </a:endParaRPr>
          </a:p>
          <a:p>
            <a:pPr algn="ctr"/>
            <a:r>
              <a:rPr lang="zh-CN" altLang="en-US" b="1" dirty="0" smtClean="0">
                <a:solidFill>
                  <a:schemeClr val="accent5"/>
                </a:solidFill>
              </a:rPr>
              <a:t>结构设计</a:t>
            </a:r>
            <a:endParaRPr lang="zh-CN" altLang="en-US" b="1" dirty="0">
              <a:solidFill>
                <a:schemeClr val="accent5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260971" y="2311393"/>
            <a:ext cx="1402715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solidFill>
                  <a:srgbClr val="F6615B"/>
                </a:solidFill>
              </a:rPr>
              <a:t>3</a:t>
            </a:r>
          </a:p>
          <a:p>
            <a:pPr algn="ctr"/>
            <a:r>
              <a:rPr lang="zh-CN" altLang="en-US" b="1" dirty="0" smtClean="0">
                <a:solidFill>
                  <a:srgbClr val="F6615B"/>
                </a:solidFill>
              </a:rPr>
              <a:t>系统设计</a:t>
            </a:r>
            <a:endParaRPr lang="zh-CN" altLang="en-US" b="1" dirty="0">
              <a:solidFill>
                <a:srgbClr val="F6615B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475549" y="2311393"/>
            <a:ext cx="1174750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solidFill>
                  <a:srgbClr val="0070C0"/>
                </a:solidFill>
                <a:latin typeface="+mj-lt"/>
                <a:ea typeface="楷体" panose="02010609060101010101" charset="-122"/>
                <a:cs typeface="+mj-lt"/>
              </a:rPr>
              <a:t>4</a:t>
            </a:r>
          </a:p>
          <a:p>
            <a:pPr algn="ctr"/>
            <a:r>
              <a:rPr lang="zh-CN" altLang="en-US" b="1" dirty="0" smtClean="0">
                <a:solidFill>
                  <a:srgbClr val="0070C0"/>
                </a:solidFill>
              </a:rPr>
              <a:t>界面</a:t>
            </a:r>
            <a:r>
              <a:rPr lang="zh-CN" altLang="en-US" b="1" dirty="0">
                <a:solidFill>
                  <a:srgbClr val="0070C0"/>
                </a:solidFill>
              </a:rPr>
              <a:t>展示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9547251" y="2311393"/>
            <a:ext cx="1214755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solidFill>
                  <a:srgbClr val="7030A0"/>
                </a:solidFill>
                <a:latin typeface="+mj-lt"/>
              </a:rPr>
              <a:t>5</a:t>
            </a:r>
          </a:p>
          <a:p>
            <a:pPr algn="ctr"/>
            <a:r>
              <a:rPr lang="zh-CN" altLang="en-US" b="1" dirty="0" smtClean="0">
                <a:solidFill>
                  <a:srgbClr val="7030A0"/>
                </a:solidFill>
              </a:rPr>
              <a:t>总结</a:t>
            </a:r>
            <a:endParaRPr lang="zh-CN" altLang="en-US" b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57" grpId="0"/>
      <p:bldP spid="61" grpId="0"/>
      <p:bldP spid="63" grpId="0"/>
      <p:bldP spid="65" grpId="0"/>
      <p:bldP spid="6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2483108" y="2005033"/>
            <a:ext cx="3515194" cy="4383062"/>
            <a:chOff x="2285732" y="3916718"/>
            <a:chExt cx="2763946" cy="3446339"/>
          </a:xfrm>
        </p:grpSpPr>
        <p:grpSp>
          <p:nvGrpSpPr>
            <p:cNvPr id="36" name="组合 35"/>
            <p:cNvGrpSpPr/>
            <p:nvPr/>
          </p:nvGrpSpPr>
          <p:grpSpPr>
            <a:xfrm>
              <a:off x="2285732" y="3916718"/>
              <a:ext cx="2763946" cy="3446339"/>
              <a:chOff x="3295850" y="1908877"/>
              <a:chExt cx="3738030" cy="4660916"/>
            </a:xfrm>
          </p:grpSpPr>
          <p:sp>
            <p:nvSpPr>
              <p:cNvPr id="40" name="圆角矩形 39"/>
              <p:cNvSpPr/>
              <p:nvPr/>
            </p:nvSpPr>
            <p:spPr>
              <a:xfrm rot="2760000">
                <a:off x="3098889" y="2634801"/>
                <a:ext cx="4660916" cy="320906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37000">
                    <a:srgbClr val="6C6C6C">
                      <a:alpha val="50000"/>
                    </a:srgbClr>
                  </a:gs>
                  <a:gs pos="0">
                    <a:schemeClr val="tx1">
                      <a:alpha val="61000"/>
                    </a:schemeClr>
                  </a:gs>
                  <a:gs pos="100000">
                    <a:srgbClr val="D8D8D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254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Freeform 5"/>
              <p:cNvSpPr/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2540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355600" dist="88900" dir="2700000" algn="tl" rotWithShape="0">
                  <a:prstClr val="black">
                    <a:alpha val="2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圆角矩形 41"/>
              <p:cNvSpPr/>
              <p:nvPr/>
            </p:nvSpPr>
            <p:spPr>
              <a:xfrm rot="2760000">
                <a:off x="3358628" y="2852802"/>
                <a:ext cx="3953506" cy="259256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37000">
                    <a:srgbClr val="6C6C6C">
                      <a:alpha val="50000"/>
                    </a:srgbClr>
                  </a:gs>
                  <a:gs pos="0">
                    <a:schemeClr val="tx1">
                      <a:alpha val="61000"/>
                    </a:schemeClr>
                  </a:gs>
                  <a:gs pos="100000">
                    <a:srgbClr val="D8D8D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254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Freeform 5"/>
              <p:cNvSpPr/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2540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540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728219" y="4547523"/>
              <a:ext cx="1068358" cy="929408"/>
              <a:chOff x="2711519" y="4342226"/>
              <a:chExt cx="1068358" cy="929408"/>
            </a:xfrm>
          </p:grpSpPr>
          <p:sp>
            <p:nvSpPr>
              <p:cNvPr id="38" name="文本框 26"/>
              <p:cNvSpPr txBox="1"/>
              <p:nvPr/>
            </p:nvSpPr>
            <p:spPr>
              <a:xfrm>
                <a:off x="2711519" y="4342226"/>
                <a:ext cx="1031437" cy="7260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5400" dirty="0" smtClean="0">
                    <a:solidFill>
                      <a:srgbClr val="FFB850"/>
                    </a:solidFill>
                    <a:latin typeface="Impact" panose="020B0806030902050204" pitchFamily="34" charset="0"/>
                  </a:rPr>
                  <a:t>1</a:t>
                </a:r>
                <a:endParaRPr lang="zh-CN" altLang="en-US" sz="3600" dirty="0">
                  <a:solidFill>
                    <a:srgbClr val="FFB850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39" name="文本框 27"/>
              <p:cNvSpPr txBox="1"/>
              <p:nvPr/>
            </p:nvSpPr>
            <p:spPr>
              <a:xfrm>
                <a:off x="2738818" y="4957033"/>
                <a:ext cx="1041059" cy="3146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 smtClean="0">
                    <a:solidFill>
                      <a:srgbClr val="FFB85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课题分析</a:t>
                </a:r>
                <a:endParaRPr lang="zh-CN" altLang="en-US" sz="2000" b="1" dirty="0">
                  <a:solidFill>
                    <a:srgbClr val="FFB8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6" name="Freeform 5"/>
          <p:cNvSpPr/>
          <p:nvPr/>
        </p:nvSpPr>
        <p:spPr bwMode="auto">
          <a:xfrm rot="10800000">
            <a:off x="8106660" y="2090408"/>
            <a:ext cx="576064" cy="51056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7" name="Freeform 5"/>
          <p:cNvSpPr/>
          <p:nvPr/>
        </p:nvSpPr>
        <p:spPr bwMode="auto">
          <a:xfrm rot="10800000">
            <a:off x="7530596" y="1621371"/>
            <a:ext cx="576064" cy="51056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832475" y="4168781"/>
            <a:ext cx="242370" cy="323163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marL="0" lvl="1"/>
            <a:r>
              <a:rPr lang="zh-CN" altLang="en-US" sz="15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832475" y="2811459"/>
            <a:ext cx="3116555" cy="1384993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marL="0" lvl="1"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课题背景</a:t>
            </a:r>
            <a:endParaRPr lang="en-US" altLang="zh-CN" sz="28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国内研究概况</a:t>
            </a:r>
            <a:endParaRPr lang="en-US" altLang="zh-CN" sz="28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国外研究概况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21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136"/>
          <p:cNvSpPr txBox="1"/>
          <p:nvPr/>
        </p:nvSpPr>
        <p:spPr>
          <a:xfrm>
            <a:off x="1617633" y="1954203"/>
            <a:ext cx="8143932" cy="4388455"/>
          </a:xfrm>
          <a:prstGeom prst="rect">
            <a:avLst/>
          </a:prstGeom>
          <a:noFill/>
        </p:spPr>
        <p:txBody>
          <a:bodyPr wrap="square" lIns="91386" tIns="45693" rIns="91386" bIns="45693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近些年，随着姚明在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NBA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的成功，华裔球员林书豪的大红大紫，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NBA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也逐渐地成功进入了中国这块市场，中国很多球迷开始迷恋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NBA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而球迷们也对每支球队的球员非常感兴趣，精彩的球赛可以给他们带来生活中缺失的激情与乐趣，而很多人不想只片面了解球队的输赢情况，他们更想知道自己喜欢球员的具体信息与数据情况，也想了解自己喜欢的球队的人员配置，更有些球迷还有着管理球队的梦想，这就引出了我们所做的课题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——NBA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球星交易系统。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/>
            </a:r>
            <a:b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endParaRPr lang="zh-CN" altLang="en-US" sz="16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0" name="直接连接符 139"/>
          <p:cNvCxnSpPr/>
          <p:nvPr/>
        </p:nvCxnSpPr>
        <p:spPr>
          <a:xfrm>
            <a:off x="1414945" y="5472335"/>
            <a:ext cx="8771621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1414945" y="1695649"/>
            <a:ext cx="8771621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标题 1"/>
          <p:cNvSpPr txBox="1"/>
          <p:nvPr/>
        </p:nvSpPr>
        <p:spPr>
          <a:xfrm>
            <a:off x="1368549" y="414785"/>
            <a:ext cx="2687278" cy="623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pPr algn="l"/>
            <a:r>
              <a:rPr lang="en-US" altLang="en-US" sz="3600" b="1" dirty="0" smtClean="0">
                <a:solidFill>
                  <a:srgbClr val="FFC000"/>
                </a:solidFill>
                <a:ea typeface="微软雅黑" panose="020B0503020204020204" pitchFamily="34" charset="-122"/>
              </a:rPr>
              <a:t>1.1</a:t>
            </a:r>
            <a:r>
              <a:rPr altLang="en-US" sz="3600" b="1" dirty="0" smtClean="0">
                <a:solidFill>
                  <a:srgbClr val="FFC000"/>
                </a:solidFill>
                <a:ea typeface="微软雅黑" panose="020B0503020204020204" pitchFamily="34" charset="-122"/>
              </a:rPr>
              <a:t>课题背景</a:t>
            </a:r>
            <a:endParaRPr lang="zh-CN" altLang="en-US" sz="3600" b="1" dirty="0" smtClean="0">
              <a:solidFill>
                <a:srgbClr val="FFC000"/>
              </a:solidFill>
              <a:ea typeface="微软雅黑" panose="020B0503020204020204" pitchFamily="34" charset="-122"/>
            </a:endParaRPr>
          </a:p>
        </p:txBody>
      </p:sp>
      <p:sp>
        <p:nvSpPr>
          <p:cNvPr id="15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FFC000"/>
          </a:solidFill>
          <a:ln w="25400">
            <a:solidFill>
              <a:srgbClr val="FFC000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55" name="Freeform 5"/>
          <p:cNvSpPr/>
          <p:nvPr/>
        </p:nvSpPr>
        <p:spPr bwMode="auto">
          <a:xfrm rot="10800000">
            <a:off x="575581" y="365397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3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5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136"/>
          <p:cNvSpPr txBox="1"/>
          <p:nvPr/>
        </p:nvSpPr>
        <p:spPr>
          <a:xfrm>
            <a:off x="1617633" y="1239824"/>
            <a:ext cx="8143932" cy="3785597"/>
          </a:xfrm>
          <a:prstGeom prst="rect">
            <a:avLst/>
          </a:prstGeom>
          <a:noFill/>
        </p:spPr>
        <p:txBody>
          <a:bodyPr wrap="square" lIns="91386" tIns="45693" rIns="91386" bIns="45693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目前国内球员交易系统相对来说比较少，很多国内的软件像虎扑、直播吧等，更多的是球员及球队时事新闻的更新以及基础信息的查询，并没有满足交易功能，而必要的开发球员信息管理以及俱乐部球员交易系统，以便于联赛各个俱乐部的组织管理、参与关注，进一步的促进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NBA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的国内发展前景，且在国内并不是一个成熟的系统，并有很大的开发市场。</a:t>
            </a:r>
            <a:b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endParaRPr lang="zh-CN" altLang="en-US" sz="16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/>
            </a:r>
            <a:b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endParaRPr lang="zh-CN" altLang="en-US" sz="16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0" name="直接连接符 139"/>
          <p:cNvCxnSpPr/>
          <p:nvPr/>
        </p:nvCxnSpPr>
        <p:spPr>
          <a:xfrm>
            <a:off x="1546195" y="3168649"/>
            <a:ext cx="8771621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1403319" y="1168385"/>
            <a:ext cx="8771621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标题 1"/>
          <p:cNvSpPr txBox="1"/>
          <p:nvPr/>
        </p:nvSpPr>
        <p:spPr>
          <a:xfrm>
            <a:off x="1368549" y="414785"/>
            <a:ext cx="3224285" cy="561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pPr algn="l"/>
            <a:r>
              <a:rPr lang="en-US" altLang="en-US" sz="3200" b="1" dirty="0" smtClean="0">
                <a:solidFill>
                  <a:srgbClr val="FFC000"/>
                </a:solidFill>
                <a:ea typeface="微软雅黑" panose="020B0503020204020204" pitchFamily="34" charset="-122"/>
              </a:rPr>
              <a:t>1.2</a:t>
            </a:r>
            <a:r>
              <a:rPr altLang="en-US" sz="3200" b="1" dirty="0" smtClean="0">
                <a:solidFill>
                  <a:srgbClr val="FFC000"/>
                </a:solidFill>
                <a:ea typeface="微软雅黑" panose="020B0503020204020204" pitchFamily="34" charset="-122"/>
              </a:rPr>
              <a:t>国内研究概况</a:t>
            </a:r>
            <a:endParaRPr lang="zh-CN" altLang="en-US" sz="3200" b="1" dirty="0" smtClean="0">
              <a:solidFill>
                <a:srgbClr val="FFC000"/>
              </a:solidFill>
              <a:ea typeface="微软雅黑" panose="020B0503020204020204" pitchFamily="34" charset="-122"/>
            </a:endParaRPr>
          </a:p>
        </p:txBody>
      </p:sp>
      <p:sp>
        <p:nvSpPr>
          <p:cNvPr id="15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FFC000"/>
          </a:solidFill>
          <a:ln w="25400">
            <a:solidFill>
              <a:srgbClr val="FFC000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5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60443" y="3311526"/>
            <a:ext cx="55007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2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国外研究概况</a:t>
            </a:r>
            <a:endParaRPr lang="zh-CN" altLang="en-US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endParaRPr lang="zh-CN" altLang="en-US" sz="3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546195" y="4097343"/>
            <a:ext cx="8771621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474757" y="5954731"/>
            <a:ext cx="8771621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617633" y="4454533"/>
            <a:ext cx="8143932" cy="3785597"/>
          </a:xfrm>
          <a:prstGeom prst="rect">
            <a:avLst/>
          </a:prstGeom>
          <a:noFill/>
        </p:spPr>
        <p:txBody>
          <a:bodyPr wrap="square" lIns="91386" tIns="45693" rIns="91386" bIns="45693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目前在国外已经有了较为全面的篮球球员信息管理系统，如</a:t>
            </a:r>
            <a:r>
              <a:rPr lang="en-US" altLang="zh-CN" sz="1600" dirty="0" err="1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dougstats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网站的统计数据可以直接导入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Excel,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统计起来很方便。另外</a:t>
            </a:r>
            <a:r>
              <a:rPr lang="en-US" altLang="zh-CN" sz="1600" dirty="0" err="1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popcornmachine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这个网站对于每场比赛的分析十分详细。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82games 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这个网站则是注重于球员的各个数据。但更多的都是信息的查询，没有关于交易的系统。</a:t>
            </a: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/>
            </a:r>
            <a:b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endParaRPr lang="zh-CN" altLang="en-US" sz="16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/>
            </a:r>
            <a:b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endParaRPr lang="zh-CN" altLang="en-US" sz="16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48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98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8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2483107" y="2005032"/>
            <a:ext cx="3503081" cy="4383062"/>
            <a:chOff x="3885937" y="2969147"/>
            <a:chExt cx="2754422" cy="3446339"/>
          </a:xfrm>
        </p:grpSpPr>
        <p:grpSp>
          <p:nvGrpSpPr>
            <p:cNvPr id="21" name="组合 20"/>
            <p:cNvGrpSpPr/>
            <p:nvPr/>
          </p:nvGrpSpPr>
          <p:grpSpPr>
            <a:xfrm>
              <a:off x="3885937" y="2969147"/>
              <a:ext cx="2754422" cy="3446339"/>
              <a:chOff x="3295850" y="1895995"/>
              <a:chExt cx="3725149" cy="4660916"/>
            </a:xfrm>
          </p:grpSpPr>
          <p:sp>
            <p:nvSpPr>
              <p:cNvPr id="25" name="圆角矩形 24"/>
              <p:cNvSpPr/>
              <p:nvPr/>
            </p:nvSpPr>
            <p:spPr>
              <a:xfrm rot="2760000">
                <a:off x="3086007" y="2621919"/>
                <a:ext cx="4660916" cy="320906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37000">
                    <a:srgbClr val="6C6C6C">
                      <a:alpha val="50000"/>
                    </a:srgbClr>
                  </a:gs>
                  <a:gs pos="0">
                    <a:schemeClr val="tx1">
                      <a:alpha val="61000"/>
                    </a:schemeClr>
                  </a:gs>
                  <a:gs pos="100000">
                    <a:srgbClr val="D8D8D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254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Freeform 5"/>
              <p:cNvSpPr/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2540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355600" dist="88900" dir="2700000" algn="tl" rotWithShape="0">
                  <a:prstClr val="black">
                    <a:alpha val="28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圆角矩形 26"/>
              <p:cNvSpPr/>
              <p:nvPr/>
            </p:nvSpPr>
            <p:spPr>
              <a:xfrm rot="2760000">
                <a:off x="3384391" y="2878566"/>
                <a:ext cx="3953506" cy="2592561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37000">
                    <a:srgbClr val="6C6C6C">
                      <a:alpha val="50000"/>
                    </a:srgbClr>
                  </a:gs>
                  <a:gs pos="0">
                    <a:schemeClr val="tx1">
                      <a:alpha val="61000"/>
                    </a:schemeClr>
                  </a:gs>
                  <a:gs pos="100000">
                    <a:srgbClr val="D8D8D8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  <a:effectLst>
                <a:softEdge rad="254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Freeform 5"/>
              <p:cNvSpPr/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60000">
                    <a:srgbClr val="ECECEC"/>
                  </a:gs>
                  <a:gs pos="100000">
                    <a:srgbClr val="D1D1D1"/>
                  </a:gs>
                </a:gsLst>
                <a:lin ang="2700000" scaled="1"/>
                <a:tileRect/>
              </a:gradFill>
              <a:ln w="2540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outerShdw blurRad="2540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4352303" y="3614887"/>
              <a:ext cx="1045498" cy="1171408"/>
              <a:chOff x="2734379" y="4342226"/>
              <a:chExt cx="1045498" cy="1171408"/>
            </a:xfrm>
          </p:grpSpPr>
          <p:sp>
            <p:nvSpPr>
              <p:cNvPr id="23" name="文本框 32"/>
              <p:cNvSpPr txBox="1"/>
              <p:nvPr/>
            </p:nvSpPr>
            <p:spPr>
              <a:xfrm>
                <a:off x="2734379" y="4342226"/>
                <a:ext cx="1031437" cy="7260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5400" dirty="0" smtClean="0">
                    <a:solidFill>
                      <a:srgbClr val="01ACBE"/>
                    </a:solidFill>
                    <a:latin typeface="Impact" panose="020B0806030902050204" pitchFamily="34" charset="0"/>
                  </a:rPr>
                  <a:t>2</a:t>
                </a:r>
                <a:endParaRPr lang="zh-CN" altLang="en-US" sz="5400" dirty="0">
                  <a:solidFill>
                    <a:srgbClr val="01ACBE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4" name="文本框 33"/>
              <p:cNvSpPr txBox="1"/>
              <p:nvPr/>
            </p:nvSpPr>
            <p:spPr>
              <a:xfrm>
                <a:off x="2738817" y="4957033"/>
                <a:ext cx="1041060" cy="5566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 smtClean="0">
                    <a:solidFill>
                      <a:srgbClr val="01ACB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数据库</a:t>
                </a:r>
                <a:endParaRPr lang="en-US" altLang="zh-CN" sz="2000" b="1" dirty="0" smtClean="0">
                  <a:solidFill>
                    <a:srgbClr val="01ACB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2000" b="1" dirty="0" smtClean="0">
                    <a:solidFill>
                      <a:srgbClr val="01ACB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结构设计</a:t>
                </a:r>
                <a:endParaRPr lang="zh-CN" altLang="en-US" sz="2000" b="1" dirty="0">
                  <a:solidFill>
                    <a:srgbClr val="01ACB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6" name="Freeform 5"/>
          <p:cNvSpPr/>
          <p:nvPr/>
        </p:nvSpPr>
        <p:spPr bwMode="auto">
          <a:xfrm rot="10800000">
            <a:off x="8106660" y="2090408"/>
            <a:ext cx="576064" cy="51056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7" name="Freeform 5"/>
          <p:cNvSpPr/>
          <p:nvPr/>
        </p:nvSpPr>
        <p:spPr bwMode="auto">
          <a:xfrm rot="10800000">
            <a:off x="7530596" y="1621371"/>
            <a:ext cx="576064" cy="51056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32409" y="2811459"/>
            <a:ext cx="3116555" cy="1384993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marL="0" lvl="1"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数据库设计</a:t>
            </a:r>
            <a:endParaRPr lang="en-US" altLang="zh-CN" sz="28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E-R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en-US" altLang="zh-CN" sz="28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数据库关系表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368549" y="414785"/>
            <a:ext cx="3148944" cy="623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r>
              <a:rPr lang="en-US" altLang="en-US" sz="3600" b="1" dirty="0" smtClean="0">
                <a:solidFill>
                  <a:srgbClr val="01ACBE"/>
                </a:solidFill>
                <a:ea typeface="微软雅黑" panose="020B0503020204020204" pitchFamily="34" charset="-122"/>
              </a:rPr>
              <a:t>2.1</a:t>
            </a:r>
            <a:r>
              <a:rPr altLang="en-US" sz="3600" b="1" dirty="0" smtClean="0">
                <a:solidFill>
                  <a:srgbClr val="01ACBE"/>
                </a:solidFill>
                <a:ea typeface="微软雅黑" panose="020B0503020204020204" pitchFamily="34" charset="-122"/>
              </a:rPr>
              <a:t>数据库设计</a:t>
            </a:r>
            <a:endParaRPr lang="zh-CN" altLang="en-US" sz="3600" b="1" dirty="0" smtClean="0">
              <a:solidFill>
                <a:srgbClr val="01ACBE"/>
              </a:solidFill>
              <a:ea typeface="微软雅黑" panose="020B0503020204020204" pitchFamily="34" charset="-122"/>
            </a:endParaRPr>
          </a:p>
        </p:txBody>
      </p:sp>
      <p:sp>
        <p:nvSpPr>
          <p:cNvPr id="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1ACBE"/>
          </a:solidFill>
          <a:ln w="25400">
            <a:solidFill>
              <a:srgbClr val="01ACBE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algn="ctr"/>
            <a:endParaRPr lang="zh-CN" altLang="en-US" dirty="0">
              <a:solidFill>
                <a:srgbClr val="01ACBE"/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algn="ctr"/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87" name="文本框 97"/>
          <p:cNvSpPr txBox="1"/>
          <p:nvPr/>
        </p:nvSpPr>
        <p:spPr>
          <a:xfrm>
            <a:off x="1189005" y="1597013"/>
            <a:ext cx="9358378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）球员信息表：身高，体重，姓名，编号，姓名，位置，身高，体重， 出生日期， 选秀年份， 年薪（万）， 合约到期日期、希望薪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）球队信息表：编号，队名，获得冠军次数，主场位置。</a:t>
            </a:r>
            <a:b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）球队登录表：球队名称，用户名，密码。</a:t>
            </a:r>
            <a:b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）球员登录表：球员编号，用户名，密码。</a:t>
            </a:r>
            <a:b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）球队球员连接表：球队名称，球员编号。</a:t>
            </a:r>
            <a:b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）交易表：球队名称，球员编号，给予薪资。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6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368549" y="414785"/>
            <a:ext cx="3014292" cy="623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68582" tIns="34292" rIns="68582" bIns="34292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0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+mj-ea"/>
                <a:cs typeface="+mn-cs"/>
              </a:defRPr>
            </a:lvl1pPr>
          </a:lstStyle>
          <a:p>
            <a:r>
              <a:rPr lang="en-US" altLang="en-US" sz="3600" b="1" dirty="0" smtClean="0">
                <a:solidFill>
                  <a:srgbClr val="01ACBE"/>
                </a:solidFill>
                <a:ea typeface="微软雅黑" panose="020B0503020204020204" pitchFamily="34" charset="-122"/>
              </a:rPr>
              <a:t>2.2</a:t>
            </a:r>
            <a:r>
              <a:rPr altLang="en-US" sz="3600" b="1" dirty="0" smtClean="0">
                <a:solidFill>
                  <a:srgbClr val="01ACBE"/>
                </a:solidFill>
                <a:ea typeface="微软雅黑" panose="020B0503020204020204" pitchFamily="34" charset="-122"/>
              </a:rPr>
              <a:t>系统</a:t>
            </a:r>
            <a:r>
              <a:rPr lang="en-US" altLang="en-US" sz="3600" b="1" dirty="0" smtClean="0">
                <a:solidFill>
                  <a:srgbClr val="01ACBE"/>
                </a:solidFill>
                <a:ea typeface="微软雅黑" panose="020B0503020204020204" pitchFamily="34" charset="-122"/>
              </a:rPr>
              <a:t>E-R</a:t>
            </a:r>
            <a:r>
              <a:rPr altLang="en-US" sz="3600" b="1" dirty="0" smtClean="0">
                <a:solidFill>
                  <a:srgbClr val="01ACBE"/>
                </a:solidFill>
                <a:ea typeface="微软雅黑" panose="020B0503020204020204" pitchFamily="34" charset="-122"/>
              </a:rPr>
              <a:t>图</a:t>
            </a:r>
            <a:endParaRPr lang="zh-CN" altLang="en-US" sz="3600" b="1" dirty="0" smtClean="0">
              <a:solidFill>
                <a:srgbClr val="01ACBE"/>
              </a:solidFill>
              <a:ea typeface="微软雅黑" panose="020B0503020204020204" pitchFamily="34" charset="-122"/>
            </a:endParaRPr>
          </a:p>
        </p:txBody>
      </p:sp>
      <p:sp>
        <p:nvSpPr>
          <p:cNvPr id="4" name="Freeform 5"/>
          <p:cNvSpPr/>
          <p:nvPr/>
        </p:nvSpPr>
        <p:spPr bwMode="auto">
          <a:xfrm rot="10800000">
            <a:off x="166823" y="262106"/>
            <a:ext cx="408757" cy="36227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1ACBE"/>
          </a:solidFill>
          <a:ln w="25400">
            <a:solidFill>
              <a:srgbClr val="01ACBE"/>
            </a:soli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algn="ctr"/>
            <a:endParaRPr lang="zh-CN" altLang="en-US" dirty="0">
              <a:solidFill>
                <a:srgbClr val="01ACBE"/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 rot="10800000">
            <a:off x="575581" y="348144"/>
            <a:ext cx="720080" cy="6382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60000">
                <a:srgbClr val="ECECEC"/>
              </a:gs>
              <a:gs pos="100000">
                <a:srgbClr val="D1D1D1"/>
              </a:gs>
            </a:gsLst>
            <a:lin ang="2700000" scaled="1"/>
            <a:tileRect/>
          </a:gradFill>
          <a:ln w="2540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chemeClr val="bg1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algn="ctr"/>
            <a:endParaRPr lang="zh-CN" altLang="en-US" dirty="0">
              <a:solidFill>
                <a:prstClr val="black"/>
              </a:solidFill>
            </a:endParaRPr>
          </a:p>
        </p:txBody>
      </p:sp>
      <p:pic>
        <p:nvPicPr>
          <p:cNvPr id="6" name="图片 5" descr="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071" y="1311260"/>
            <a:ext cx="7858180" cy="48318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0">
        <p14:prism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0127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1585</Words>
  <Application>Microsoft Office PowerPoint</Application>
  <PresentationFormat>自定义</PresentationFormat>
  <Paragraphs>478</Paragraphs>
  <Slides>28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8" baseType="lpstr">
      <vt:lpstr>Arial</vt:lpstr>
      <vt:lpstr>宋体</vt:lpstr>
      <vt:lpstr>微软雅黑</vt:lpstr>
      <vt:lpstr>Impact</vt:lpstr>
      <vt:lpstr>仿宋</vt:lpstr>
      <vt:lpstr>Times New Roman</vt:lpstr>
      <vt:lpstr>Calibri</vt:lpstr>
      <vt:lpstr>Wingdings</vt:lpstr>
      <vt:lpstr>楷体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0127</dc:title>
  <dc:creator>hhc</dc:creator>
  <cp:lastModifiedBy>JSZX</cp:lastModifiedBy>
  <cp:revision>76</cp:revision>
  <dcterms:created xsi:type="dcterms:W3CDTF">2016-01-11T07:38:00Z</dcterms:created>
  <dcterms:modified xsi:type="dcterms:W3CDTF">2019-06-26T08:09:01Z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